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63425" cy="6838950" type="screen4x3"/>
  <p:notesSz cx="6838950" cy="12163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147.png"/><Relationship Id="rId16" Type="http://schemas.openxmlformats.org/officeDocument/2006/relationships/image" Target="../media/image148.png"/><Relationship Id="rId17" Type="http://schemas.openxmlformats.org/officeDocument/2006/relationships/image" Target="../media/image149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Relationship Id="rId20" Type="http://schemas.openxmlformats.org/officeDocument/2006/relationships/image" Target="../media/image152.png"/><Relationship Id="rId21" Type="http://schemas.openxmlformats.org/officeDocument/2006/relationships/image" Target="../media/image15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Relationship Id="rId11" Type="http://schemas.openxmlformats.org/officeDocument/2006/relationships/image" Target="../media/image193.png"/><Relationship Id="rId12" Type="http://schemas.openxmlformats.org/officeDocument/2006/relationships/image" Target="../media/image194.png"/><Relationship Id="rId13" Type="http://schemas.openxmlformats.org/officeDocument/2006/relationships/image" Target="../media/image195.png"/><Relationship Id="rId14" Type="http://schemas.openxmlformats.org/officeDocument/2006/relationships/image" Target="../media/image196.png"/><Relationship Id="rId15" Type="http://schemas.openxmlformats.org/officeDocument/2006/relationships/image" Target="../media/image197.png"/><Relationship Id="rId16" Type="http://schemas.openxmlformats.org/officeDocument/2006/relationships/image" Target="../media/image198.png"/><Relationship Id="rId17" Type="http://schemas.openxmlformats.org/officeDocument/2006/relationships/image" Target="../media/image19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Relationship Id="rId17" Type="http://schemas.openxmlformats.org/officeDocument/2006/relationships/image" Target="../media/image215.png"/><Relationship Id="rId18" Type="http://schemas.openxmlformats.org/officeDocument/2006/relationships/image" Target="../media/image216.png"/><Relationship Id="rId19" Type="http://schemas.openxmlformats.org/officeDocument/2006/relationships/image" Target="../media/image217.png"/><Relationship Id="rId20" Type="http://schemas.openxmlformats.org/officeDocument/2006/relationships/image" Target="../media/image218.png"/><Relationship Id="rId21" Type="http://schemas.openxmlformats.org/officeDocument/2006/relationships/image" Target="../media/image219.png"/><Relationship Id="rId22" Type="http://schemas.openxmlformats.org/officeDocument/2006/relationships/image" Target="../media/image220.png"/><Relationship Id="rId23" Type="http://schemas.openxmlformats.org/officeDocument/2006/relationships/image" Target="../media/image221.png"/><Relationship Id="rId24" Type="http://schemas.openxmlformats.org/officeDocument/2006/relationships/image" Target="../media/image222.png"/><Relationship Id="rId25" Type="http://schemas.openxmlformats.org/officeDocument/2006/relationships/image" Target="../media/image22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9" Type="http://schemas.openxmlformats.org/officeDocument/2006/relationships/image" Target="../media/image23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Relationship Id="rId14" Type="http://schemas.openxmlformats.org/officeDocument/2006/relationships/image" Target="../media/image25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Relationship Id="rId11" Type="http://schemas.openxmlformats.org/officeDocument/2006/relationships/image" Target="../media/image271.png"/><Relationship Id="rId12" Type="http://schemas.openxmlformats.org/officeDocument/2006/relationships/image" Target="../media/image272.png"/><Relationship Id="rId13" Type="http://schemas.openxmlformats.org/officeDocument/2006/relationships/image" Target="../media/image27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83.png"/><Relationship Id="rId12" Type="http://schemas.openxmlformats.org/officeDocument/2006/relationships/image" Target="../media/image284.png"/><Relationship Id="rId13" Type="http://schemas.openxmlformats.org/officeDocument/2006/relationships/image" Target="../media/image28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Relationship Id="rId11" Type="http://schemas.openxmlformats.org/officeDocument/2006/relationships/image" Target="../media/image317.png"/><Relationship Id="rId12" Type="http://schemas.openxmlformats.org/officeDocument/2006/relationships/image" Target="../media/image318.png"/><Relationship Id="rId13" Type="http://schemas.openxmlformats.org/officeDocument/2006/relationships/image" Target="../media/image319.png"/><Relationship Id="rId14" Type="http://schemas.openxmlformats.org/officeDocument/2006/relationships/image" Target="../media/image320.png"/><Relationship Id="rId15" Type="http://schemas.openxmlformats.org/officeDocument/2006/relationships/image" Target="../media/image321.png"/><Relationship Id="rId16" Type="http://schemas.openxmlformats.org/officeDocument/2006/relationships/image" Target="../media/image322.png"/><Relationship Id="rId17" Type="http://schemas.openxmlformats.org/officeDocument/2006/relationships/image" Target="../media/image323.png"/><Relationship Id="rId18" Type="http://schemas.openxmlformats.org/officeDocument/2006/relationships/image" Target="../media/image324.png"/><Relationship Id="rId19" Type="http://schemas.openxmlformats.org/officeDocument/2006/relationships/image" Target="../media/image325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Relationship Id="rId9" Type="http://schemas.openxmlformats.org/officeDocument/2006/relationships/image" Target="../media/image333.png"/><Relationship Id="rId10" Type="http://schemas.openxmlformats.org/officeDocument/2006/relationships/image" Target="../media/image334.png"/><Relationship Id="rId11" Type="http://schemas.openxmlformats.org/officeDocument/2006/relationships/image" Target="../media/image335.png"/><Relationship Id="rId12" Type="http://schemas.openxmlformats.org/officeDocument/2006/relationships/image" Target="../media/image336.png"/><Relationship Id="rId13" Type="http://schemas.openxmlformats.org/officeDocument/2006/relationships/image" Target="../media/image337.png"/><Relationship Id="rId14" Type="http://schemas.openxmlformats.org/officeDocument/2006/relationships/image" Target="../media/image338.png"/><Relationship Id="rId15" Type="http://schemas.openxmlformats.org/officeDocument/2006/relationships/image" Target="../media/image339.png"/><Relationship Id="rId16" Type="http://schemas.openxmlformats.org/officeDocument/2006/relationships/image" Target="../media/image340.png"/><Relationship Id="rId17" Type="http://schemas.openxmlformats.org/officeDocument/2006/relationships/image" Target="../media/image341.png"/><Relationship Id="rId18" Type="http://schemas.openxmlformats.org/officeDocument/2006/relationships/image" Target="../media/image342.png"/><Relationship Id="rId19" Type="http://schemas.openxmlformats.org/officeDocument/2006/relationships/image" Target="../media/image343.png"/><Relationship Id="rId20" Type="http://schemas.openxmlformats.org/officeDocument/2006/relationships/image" Target="../media/image344.png"/><Relationship Id="rId21" Type="http://schemas.openxmlformats.org/officeDocument/2006/relationships/image" Target="../media/image345.png"/><Relationship Id="rId22" Type="http://schemas.openxmlformats.org/officeDocument/2006/relationships/image" Target="../media/image346.png"/><Relationship Id="rId23" Type="http://schemas.openxmlformats.org/officeDocument/2006/relationships/image" Target="../media/image34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8.png"/><Relationship Id="rId3" Type="http://schemas.openxmlformats.org/officeDocument/2006/relationships/image" Target="../media/image349.png"/><Relationship Id="rId4" Type="http://schemas.openxmlformats.org/officeDocument/2006/relationships/image" Target="../media/image350.png"/><Relationship Id="rId5" Type="http://schemas.openxmlformats.org/officeDocument/2006/relationships/image" Target="../media/image351.png"/><Relationship Id="rId6" Type="http://schemas.openxmlformats.org/officeDocument/2006/relationships/image" Target="../media/image352.png"/><Relationship Id="rId7" Type="http://schemas.openxmlformats.org/officeDocument/2006/relationships/image" Target="../media/image353.png"/><Relationship Id="rId8" Type="http://schemas.openxmlformats.org/officeDocument/2006/relationships/image" Target="../media/image354.png"/><Relationship Id="rId9" Type="http://schemas.openxmlformats.org/officeDocument/2006/relationships/image" Target="../media/image355.png"/><Relationship Id="rId10" Type="http://schemas.openxmlformats.org/officeDocument/2006/relationships/image" Target="../media/image356.png"/><Relationship Id="rId11" Type="http://schemas.openxmlformats.org/officeDocument/2006/relationships/image" Target="../media/image357.png"/><Relationship Id="rId12" Type="http://schemas.openxmlformats.org/officeDocument/2006/relationships/image" Target="../media/image358.png"/><Relationship Id="rId13" Type="http://schemas.openxmlformats.org/officeDocument/2006/relationships/image" Target="../media/image359.png"/><Relationship Id="rId14" Type="http://schemas.openxmlformats.org/officeDocument/2006/relationships/image" Target="../media/image360.png"/><Relationship Id="rId15" Type="http://schemas.openxmlformats.org/officeDocument/2006/relationships/image" Target="../media/image361.png"/><Relationship Id="rId16" Type="http://schemas.openxmlformats.org/officeDocument/2006/relationships/image" Target="../media/image362.png"/><Relationship Id="rId17" Type="http://schemas.openxmlformats.org/officeDocument/2006/relationships/image" Target="../media/image363.png"/><Relationship Id="rId18" Type="http://schemas.openxmlformats.org/officeDocument/2006/relationships/image" Target="../media/image364.png"/><Relationship Id="rId19" Type="http://schemas.openxmlformats.org/officeDocument/2006/relationships/image" Target="../media/image365.png"/><Relationship Id="rId20" Type="http://schemas.openxmlformats.org/officeDocument/2006/relationships/image" Target="../media/image366.png"/><Relationship Id="rId21" Type="http://schemas.openxmlformats.org/officeDocument/2006/relationships/image" Target="../media/image367.png"/><Relationship Id="rId22" Type="http://schemas.openxmlformats.org/officeDocument/2006/relationships/image" Target="../media/image368.png"/><Relationship Id="rId23" Type="http://schemas.openxmlformats.org/officeDocument/2006/relationships/image" Target="../media/image369.png"/><Relationship Id="rId24" Type="http://schemas.openxmlformats.org/officeDocument/2006/relationships/image" Target="../media/image370.png"/><Relationship Id="rId25" Type="http://schemas.openxmlformats.org/officeDocument/2006/relationships/image" Target="../media/image371.png"/><Relationship Id="rId26" Type="http://schemas.openxmlformats.org/officeDocument/2006/relationships/image" Target="../media/image372.png"/><Relationship Id="rId27" Type="http://schemas.openxmlformats.org/officeDocument/2006/relationships/image" Target="../media/image373.png"/><Relationship Id="rId28" Type="http://schemas.openxmlformats.org/officeDocument/2006/relationships/image" Target="../media/image374.png"/><Relationship Id="rId29" Type="http://schemas.openxmlformats.org/officeDocument/2006/relationships/image" Target="../media/image375.png"/><Relationship Id="rId30" Type="http://schemas.openxmlformats.org/officeDocument/2006/relationships/image" Target="../media/image376.png"/><Relationship Id="rId31" Type="http://schemas.openxmlformats.org/officeDocument/2006/relationships/image" Target="../media/image37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8.png"/><Relationship Id="rId3" Type="http://schemas.openxmlformats.org/officeDocument/2006/relationships/image" Target="../media/image379.png"/><Relationship Id="rId4" Type="http://schemas.openxmlformats.org/officeDocument/2006/relationships/image" Target="../media/image38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Relationship Id="rId7" Type="http://schemas.openxmlformats.org/officeDocument/2006/relationships/image" Target="../media/image386.png"/><Relationship Id="rId8" Type="http://schemas.openxmlformats.org/officeDocument/2006/relationships/image" Target="../media/image387.png"/><Relationship Id="rId9" Type="http://schemas.openxmlformats.org/officeDocument/2006/relationships/image" Target="../media/image388.png"/><Relationship Id="rId10" Type="http://schemas.openxmlformats.org/officeDocument/2006/relationships/image" Target="../media/image389.png"/><Relationship Id="rId11" Type="http://schemas.openxmlformats.org/officeDocument/2006/relationships/image" Target="../media/image390.png"/><Relationship Id="rId12" Type="http://schemas.openxmlformats.org/officeDocument/2006/relationships/image" Target="../media/image391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2.png"/><Relationship Id="rId3" Type="http://schemas.openxmlformats.org/officeDocument/2006/relationships/image" Target="../media/image393.png"/><Relationship Id="rId4" Type="http://schemas.openxmlformats.org/officeDocument/2006/relationships/image" Target="../media/image394.png"/><Relationship Id="rId5" Type="http://schemas.openxmlformats.org/officeDocument/2006/relationships/image" Target="../media/image39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6.png"/><Relationship Id="rId3" Type="http://schemas.openxmlformats.org/officeDocument/2006/relationships/image" Target="../media/image397.png"/><Relationship Id="rId4" Type="http://schemas.openxmlformats.org/officeDocument/2006/relationships/image" Target="../media/image398.png"/><Relationship Id="rId5" Type="http://schemas.openxmlformats.org/officeDocument/2006/relationships/image" Target="../media/image399.png"/><Relationship Id="rId6" Type="http://schemas.openxmlformats.org/officeDocument/2006/relationships/image" Target="../media/image40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1.png"/><Relationship Id="rId3" Type="http://schemas.openxmlformats.org/officeDocument/2006/relationships/image" Target="../media/image402.png"/><Relationship Id="rId4" Type="http://schemas.openxmlformats.org/officeDocument/2006/relationships/image" Target="../media/image403.png"/><Relationship Id="rId5" Type="http://schemas.openxmlformats.org/officeDocument/2006/relationships/image" Target="../media/image404.png"/><Relationship Id="rId6" Type="http://schemas.openxmlformats.org/officeDocument/2006/relationships/image" Target="../media/image405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6.png"/><Relationship Id="rId3" Type="http://schemas.openxmlformats.org/officeDocument/2006/relationships/image" Target="../media/image407.png"/><Relationship Id="rId4" Type="http://schemas.openxmlformats.org/officeDocument/2006/relationships/image" Target="../media/image408.png"/><Relationship Id="rId5" Type="http://schemas.openxmlformats.org/officeDocument/2006/relationships/image" Target="../media/image409.png"/><Relationship Id="rId6" Type="http://schemas.openxmlformats.org/officeDocument/2006/relationships/image" Target="../media/image410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1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Relationship Id="rId25" Type="http://schemas.openxmlformats.org/officeDocument/2006/relationships/image" Target="../media/image42.png"/><Relationship Id="rId26" Type="http://schemas.openxmlformats.org/officeDocument/2006/relationships/image" Target="../media/image43.png"/><Relationship Id="rId27" Type="http://schemas.openxmlformats.org/officeDocument/2006/relationships/image" Target="../media/image44.png"/><Relationship Id="rId28" Type="http://schemas.openxmlformats.org/officeDocument/2006/relationships/image" Target="../media/image45.png"/><Relationship Id="rId29" Type="http://schemas.openxmlformats.org/officeDocument/2006/relationships/image" Target="../media/image46.png"/><Relationship Id="rId30" Type="http://schemas.openxmlformats.org/officeDocument/2006/relationships/image" Target="../media/image47.png"/><Relationship Id="rId31" Type="http://schemas.openxmlformats.org/officeDocument/2006/relationships/image" Target="../media/image48.png"/><Relationship Id="rId32" Type="http://schemas.openxmlformats.org/officeDocument/2006/relationships/image" Target="../media/image49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4.png"/><Relationship Id="rId3" Type="http://schemas.openxmlformats.org/officeDocument/2006/relationships/image" Target="../media/image415.png"/><Relationship Id="rId4" Type="http://schemas.openxmlformats.org/officeDocument/2006/relationships/image" Target="../media/image416.png"/><Relationship Id="rId5" Type="http://schemas.openxmlformats.org/officeDocument/2006/relationships/image" Target="../media/image417.png"/><Relationship Id="rId6" Type="http://schemas.openxmlformats.org/officeDocument/2006/relationships/image" Target="../media/image418.png"/><Relationship Id="rId7" Type="http://schemas.openxmlformats.org/officeDocument/2006/relationships/image" Target="../media/image419.png"/><Relationship Id="rId8" Type="http://schemas.openxmlformats.org/officeDocument/2006/relationships/image" Target="../media/image420.png"/><Relationship Id="rId9" Type="http://schemas.openxmlformats.org/officeDocument/2006/relationships/image" Target="../media/image421.png"/><Relationship Id="rId10" Type="http://schemas.openxmlformats.org/officeDocument/2006/relationships/image" Target="../media/image422.png"/><Relationship Id="rId11" Type="http://schemas.openxmlformats.org/officeDocument/2006/relationships/image" Target="../media/image423.png"/><Relationship Id="rId12" Type="http://schemas.openxmlformats.org/officeDocument/2006/relationships/image" Target="../media/image424.png"/><Relationship Id="rId13" Type="http://schemas.openxmlformats.org/officeDocument/2006/relationships/image" Target="../media/image425.png"/><Relationship Id="rId14" Type="http://schemas.openxmlformats.org/officeDocument/2006/relationships/image" Target="../media/image426.png"/><Relationship Id="rId15" Type="http://schemas.openxmlformats.org/officeDocument/2006/relationships/image" Target="../media/image427.png"/><Relationship Id="rId16" Type="http://schemas.openxmlformats.org/officeDocument/2006/relationships/image" Target="../media/image428.png"/><Relationship Id="rId17" Type="http://schemas.openxmlformats.org/officeDocument/2006/relationships/image" Target="../media/image429.png"/><Relationship Id="rId18" Type="http://schemas.openxmlformats.org/officeDocument/2006/relationships/image" Target="../media/image430.png"/><Relationship Id="rId19" Type="http://schemas.openxmlformats.org/officeDocument/2006/relationships/image" Target="../media/image431.png"/><Relationship Id="rId20" Type="http://schemas.openxmlformats.org/officeDocument/2006/relationships/image" Target="../media/image432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Relationship Id="rId4" Type="http://schemas.openxmlformats.org/officeDocument/2006/relationships/image" Target="../media/image435.png"/><Relationship Id="rId5" Type="http://schemas.openxmlformats.org/officeDocument/2006/relationships/image" Target="../media/image436.png"/><Relationship Id="rId6" Type="http://schemas.openxmlformats.org/officeDocument/2006/relationships/image" Target="../media/image437.png"/><Relationship Id="rId7" Type="http://schemas.openxmlformats.org/officeDocument/2006/relationships/image" Target="../media/image438.png"/><Relationship Id="rId8" Type="http://schemas.openxmlformats.org/officeDocument/2006/relationships/image" Target="../media/image439.png"/><Relationship Id="rId9" Type="http://schemas.openxmlformats.org/officeDocument/2006/relationships/image" Target="../media/image440.png"/><Relationship Id="rId10" Type="http://schemas.openxmlformats.org/officeDocument/2006/relationships/image" Target="../media/image441.png"/><Relationship Id="rId11" Type="http://schemas.openxmlformats.org/officeDocument/2006/relationships/image" Target="../media/image442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3.png"/><Relationship Id="rId3" Type="http://schemas.openxmlformats.org/officeDocument/2006/relationships/image" Target="../media/image444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5.png"/><Relationship Id="rId3" Type="http://schemas.openxmlformats.org/officeDocument/2006/relationships/image" Target="../media/image446.png"/><Relationship Id="rId4" Type="http://schemas.openxmlformats.org/officeDocument/2006/relationships/image" Target="../media/image447.png"/><Relationship Id="rId5" Type="http://schemas.openxmlformats.org/officeDocument/2006/relationships/image" Target="../media/image448.png"/><Relationship Id="rId6" Type="http://schemas.openxmlformats.org/officeDocument/2006/relationships/image" Target="../media/image449.png"/><Relationship Id="rId7" Type="http://schemas.openxmlformats.org/officeDocument/2006/relationships/image" Target="../media/image450.png"/><Relationship Id="rId8" Type="http://schemas.openxmlformats.org/officeDocument/2006/relationships/image" Target="../media/image451.png"/><Relationship Id="rId9" Type="http://schemas.openxmlformats.org/officeDocument/2006/relationships/image" Target="../media/image452.png"/><Relationship Id="rId10" Type="http://schemas.openxmlformats.org/officeDocument/2006/relationships/image" Target="../media/image453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4.png"/><Relationship Id="rId3" Type="http://schemas.openxmlformats.org/officeDocument/2006/relationships/image" Target="../media/image455.png"/><Relationship Id="rId4" Type="http://schemas.openxmlformats.org/officeDocument/2006/relationships/image" Target="../media/image456.png"/><Relationship Id="rId5" Type="http://schemas.openxmlformats.org/officeDocument/2006/relationships/image" Target="../media/image457.png"/><Relationship Id="rId6" Type="http://schemas.openxmlformats.org/officeDocument/2006/relationships/image" Target="../media/image458.png"/><Relationship Id="rId7" Type="http://schemas.openxmlformats.org/officeDocument/2006/relationships/image" Target="../media/image459.png"/><Relationship Id="rId8" Type="http://schemas.openxmlformats.org/officeDocument/2006/relationships/image" Target="../media/image460.png"/><Relationship Id="rId9" Type="http://schemas.openxmlformats.org/officeDocument/2006/relationships/image" Target="../media/image461.png"/><Relationship Id="rId10" Type="http://schemas.openxmlformats.org/officeDocument/2006/relationships/image" Target="../media/image46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3.png"/><Relationship Id="rId3" Type="http://schemas.openxmlformats.org/officeDocument/2006/relationships/image" Target="../media/image464.png"/><Relationship Id="rId4" Type="http://schemas.openxmlformats.org/officeDocument/2006/relationships/image" Target="../media/image465.png"/><Relationship Id="rId5" Type="http://schemas.openxmlformats.org/officeDocument/2006/relationships/image" Target="../media/image466.png"/><Relationship Id="rId6" Type="http://schemas.openxmlformats.org/officeDocument/2006/relationships/image" Target="../media/image467.png"/><Relationship Id="rId7" Type="http://schemas.openxmlformats.org/officeDocument/2006/relationships/image" Target="../media/image468.png"/><Relationship Id="rId8" Type="http://schemas.openxmlformats.org/officeDocument/2006/relationships/image" Target="../media/image469.png"/><Relationship Id="rId9" Type="http://schemas.openxmlformats.org/officeDocument/2006/relationships/image" Target="../media/image470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1.png"/><Relationship Id="rId3" Type="http://schemas.openxmlformats.org/officeDocument/2006/relationships/image" Target="../media/image472.png"/><Relationship Id="rId4" Type="http://schemas.openxmlformats.org/officeDocument/2006/relationships/image" Target="../media/image473.png"/><Relationship Id="rId5" Type="http://schemas.openxmlformats.org/officeDocument/2006/relationships/image" Target="../media/image474.png"/><Relationship Id="rId6" Type="http://schemas.openxmlformats.org/officeDocument/2006/relationships/image" Target="../media/image475.png"/><Relationship Id="rId7" Type="http://schemas.openxmlformats.org/officeDocument/2006/relationships/image" Target="../media/image476.png"/><Relationship Id="rId8" Type="http://schemas.openxmlformats.org/officeDocument/2006/relationships/image" Target="../media/image477.png"/><Relationship Id="rId9" Type="http://schemas.openxmlformats.org/officeDocument/2006/relationships/image" Target="../media/image478.png"/><Relationship Id="rId10" Type="http://schemas.openxmlformats.org/officeDocument/2006/relationships/image" Target="../media/image479.png"/><Relationship Id="rId11" Type="http://schemas.openxmlformats.org/officeDocument/2006/relationships/image" Target="../media/image480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1.png"/><Relationship Id="rId3" Type="http://schemas.openxmlformats.org/officeDocument/2006/relationships/image" Target="../media/image482.png"/><Relationship Id="rId4" Type="http://schemas.openxmlformats.org/officeDocument/2006/relationships/image" Target="../media/image483.png"/><Relationship Id="rId5" Type="http://schemas.openxmlformats.org/officeDocument/2006/relationships/image" Target="../media/image484.png"/><Relationship Id="rId6" Type="http://schemas.openxmlformats.org/officeDocument/2006/relationships/image" Target="../media/image485.png"/><Relationship Id="rId7" Type="http://schemas.openxmlformats.org/officeDocument/2006/relationships/image" Target="../media/image486.png"/><Relationship Id="rId8" Type="http://schemas.openxmlformats.org/officeDocument/2006/relationships/image" Target="../media/image487.png"/><Relationship Id="rId9" Type="http://schemas.openxmlformats.org/officeDocument/2006/relationships/image" Target="../media/image488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9.png"/><Relationship Id="rId3" Type="http://schemas.openxmlformats.org/officeDocument/2006/relationships/image" Target="../media/image490.png"/><Relationship Id="rId4" Type="http://schemas.openxmlformats.org/officeDocument/2006/relationships/image" Target="../media/image49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Relationship Id="rId23" Type="http://schemas.openxmlformats.org/officeDocument/2006/relationships/image" Target="../media/image71.png"/><Relationship Id="rId24" Type="http://schemas.openxmlformats.org/officeDocument/2006/relationships/image" Target="../media/image72.png"/><Relationship Id="rId25" Type="http://schemas.openxmlformats.org/officeDocument/2006/relationships/image" Target="../media/image73.png"/><Relationship Id="rId26" Type="http://schemas.openxmlformats.org/officeDocument/2006/relationships/image" Target="../media/image74.png"/><Relationship Id="rId27" Type="http://schemas.openxmlformats.org/officeDocument/2006/relationships/image" Target="../media/image75.png"/><Relationship Id="rId28" Type="http://schemas.openxmlformats.org/officeDocument/2006/relationships/image" Target="../media/image76.png"/><Relationship Id="rId29" Type="http://schemas.openxmlformats.org/officeDocument/2006/relationships/image" Target="../media/image77.png"/><Relationship Id="rId30" Type="http://schemas.openxmlformats.org/officeDocument/2006/relationships/image" Target="../media/image78.png"/><Relationship Id="rId31" Type="http://schemas.openxmlformats.org/officeDocument/2006/relationships/image" Target="../media/image79.png"/><Relationship Id="rId32" Type="http://schemas.openxmlformats.org/officeDocument/2006/relationships/image" Target="../media/image80.png"/><Relationship Id="rId33" Type="http://schemas.openxmlformats.org/officeDocument/2006/relationships/image" Target="../media/image81.png"/><Relationship Id="rId34" Type="http://schemas.openxmlformats.org/officeDocument/2006/relationships/image" Target="../media/image82.png"/><Relationship Id="rId35" Type="http://schemas.openxmlformats.org/officeDocument/2006/relationships/image" Target="../media/image83.png"/><Relationship Id="rId36" Type="http://schemas.openxmlformats.org/officeDocument/2006/relationships/image" Target="../media/image84.png"/><Relationship Id="rId37" Type="http://schemas.openxmlformats.org/officeDocument/2006/relationships/image" Target="../media/image85.png"/><Relationship Id="rId38" Type="http://schemas.openxmlformats.org/officeDocument/2006/relationships/image" Target="../media/image86.png"/><Relationship Id="rId39" Type="http://schemas.openxmlformats.org/officeDocument/2006/relationships/image" Target="../media/image87.png"/><Relationship Id="rId40" Type="http://schemas.openxmlformats.org/officeDocument/2006/relationships/image" Target="../media/image88.png"/><Relationship Id="rId41" Type="http://schemas.openxmlformats.org/officeDocument/2006/relationships/image" Target="../media/image89.png"/><Relationship Id="rId42" Type="http://schemas.openxmlformats.org/officeDocument/2006/relationships/image" Target="../media/image90.png"/><Relationship Id="rId43" Type="http://schemas.openxmlformats.org/officeDocument/2006/relationships/image" Target="../media/image91.png"/><Relationship Id="rId44" Type="http://schemas.openxmlformats.org/officeDocument/2006/relationships/image" Target="../media/image92.png"/><Relationship Id="rId45" Type="http://schemas.openxmlformats.org/officeDocument/2006/relationships/image" Target="../media/image93.png"/><Relationship Id="rId46" Type="http://schemas.openxmlformats.org/officeDocument/2006/relationships/image" Target="../media/image94.png"/><Relationship Id="rId47" Type="http://schemas.openxmlformats.org/officeDocument/2006/relationships/image" Target="../media/image95.png"/><Relationship Id="rId48" Type="http://schemas.openxmlformats.org/officeDocument/2006/relationships/image" Target="../media/image96.png"/><Relationship Id="rId49" Type="http://schemas.openxmlformats.org/officeDocument/2006/relationships/image" Target="../media/image97.png"/><Relationship Id="rId50" Type="http://schemas.openxmlformats.org/officeDocument/2006/relationships/image" Target="../media/image98.png"/><Relationship Id="rId51" Type="http://schemas.openxmlformats.org/officeDocument/2006/relationships/image" Target="../media/image99.png"/><Relationship Id="rId52" Type="http://schemas.openxmlformats.org/officeDocument/2006/relationships/image" Target="../media/image100.png"/><Relationship Id="rId53" Type="http://schemas.openxmlformats.org/officeDocument/2006/relationships/image" Target="../media/image10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842" y="3339655"/>
            <a:ext cx="7931400" cy="1840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34444" y="2941883"/>
            <a:ext cx="4617990" cy="4617990"/>
            <a:chOff x="8334444" y="2941883"/>
            <a:chExt cx="4617990" cy="4617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00000">
              <a:off x="8334444" y="2941883"/>
              <a:ext cx="4617990" cy="46179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6880" y="5901041"/>
            <a:ext cx="1763413" cy="4760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03215" y="5459786"/>
            <a:ext cx="5667092" cy="3714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3180" y="5221106"/>
            <a:ext cx="7510739" cy="28571"/>
            <a:chOff x="603180" y="5221106"/>
            <a:chExt cx="7510739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180" y="5221106"/>
              <a:ext cx="7510739" cy="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960" y="29960"/>
            <a:ext cx="2335285" cy="6954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89504" y="1687376"/>
            <a:ext cx="2995601" cy="2995601"/>
            <a:chOff x="1889504" y="1687376"/>
            <a:chExt cx="2995601" cy="29956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9504" y="1687376"/>
              <a:ext cx="2995601" cy="29956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8663" y="1687376"/>
            <a:ext cx="2995601" cy="2995601"/>
            <a:chOff x="7208663" y="1687376"/>
            <a:chExt cx="2995601" cy="29956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8663" y="1687376"/>
              <a:ext cx="2995601" cy="299560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66023" y="2397004"/>
            <a:ext cx="2658569" cy="19672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85155" y="2397006"/>
            <a:ext cx="2607245" cy="20243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4134" y="4719704"/>
            <a:ext cx="3098690" cy="1359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715784" y="-314384"/>
            <a:ext cx="13455269" cy="7652684"/>
            <a:chOff x="-715784" y="-314384"/>
            <a:chExt cx="13455269" cy="76526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15784" y="-314384"/>
              <a:ext cx="13455269" cy="765268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02297" y="2388416"/>
            <a:ext cx="8555382" cy="21297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28647" y="4868085"/>
            <a:ext cx="2896529" cy="9699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96206" y="6455501"/>
            <a:ext cx="655082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352" y="786003"/>
            <a:ext cx="11390085" cy="857826"/>
            <a:chOff x="390352" y="786003"/>
            <a:chExt cx="11390085" cy="857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352" y="786003"/>
              <a:ext cx="11390085" cy="8578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6854" y="868748"/>
            <a:ext cx="1140204" cy="6480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1322" y="900062"/>
            <a:ext cx="3290832" cy="6199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0352" y="1810458"/>
            <a:ext cx="11390085" cy="857826"/>
            <a:chOff x="390352" y="1810458"/>
            <a:chExt cx="11390085" cy="8578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352" y="1810458"/>
              <a:ext cx="11390085" cy="85782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0443" y="1880097"/>
            <a:ext cx="1029214" cy="6480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32828" y="1914731"/>
            <a:ext cx="4739391" cy="6498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5910" y="2812159"/>
            <a:ext cx="11390085" cy="857826"/>
            <a:chOff x="385910" y="2812159"/>
            <a:chExt cx="11390085" cy="857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910" y="2812159"/>
              <a:ext cx="11390085" cy="857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363" y="2890645"/>
            <a:ext cx="979233" cy="63856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77016" y="2961316"/>
            <a:ext cx="8859519" cy="5637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5910" y="3790831"/>
            <a:ext cx="11390085" cy="857826"/>
            <a:chOff x="385910" y="3790831"/>
            <a:chExt cx="11390085" cy="8578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910" y="3790831"/>
              <a:ext cx="11390085" cy="85782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8594" y="3869317"/>
            <a:ext cx="1015137" cy="63856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16776" y="3942470"/>
            <a:ext cx="8840869" cy="5365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0352" y="4815626"/>
            <a:ext cx="11390085" cy="857826"/>
            <a:chOff x="390352" y="4815626"/>
            <a:chExt cx="11390085" cy="8578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352" y="4815626"/>
              <a:ext cx="11390085" cy="85782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9292" y="4894112"/>
            <a:ext cx="940318" cy="63856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47146" y="4952133"/>
            <a:ext cx="7066402" cy="6022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0352" y="5823004"/>
            <a:ext cx="11390085" cy="857826"/>
            <a:chOff x="390352" y="5823004"/>
            <a:chExt cx="11390085" cy="8578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0352" y="5823004"/>
              <a:ext cx="11390085" cy="85782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8414" y="5952550"/>
            <a:ext cx="1273480" cy="63856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391711" y="5979459"/>
            <a:ext cx="4858135" cy="60170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9960" y="29960"/>
            <a:ext cx="2211666" cy="69546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96206" y="6455501"/>
            <a:ext cx="599273" cy="3931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3895" y="2623107"/>
            <a:ext cx="7340713" cy="21261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6206" y="6455501"/>
            <a:ext cx="659692" cy="3931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11077" y="1651779"/>
            <a:ext cx="6539750" cy="4128653"/>
            <a:chOff x="2811077" y="1651779"/>
            <a:chExt cx="6539750" cy="412865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811077" y="1677575"/>
              <a:ext cx="4102857" cy="4102857"/>
              <a:chOff x="2811077" y="1677575"/>
              <a:chExt cx="4102857" cy="4102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811077" y="1677575"/>
                <a:ext cx="4102857" cy="410285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47970" y="1676646"/>
              <a:ext cx="4102857" cy="4102857"/>
              <a:chOff x="5247970" y="1676646"/>
              <a:chExt cx="4102857" cy="41028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47970" y="1676646"/>
                <a:ext cx="4102857" cy="41028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881034" y="1651779"/>
              <a:ext cx="4011397" cy="4078314"/>
              <a:chOff x="3881034" y="1651779"/>
              <a:chExt cx="4011397" cy="407831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81034" y="1651779"/>
                <a:ext cx="4011397" cy="407831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8313" y="2289416"/>
            <a:ext cx="3643491" cy="16732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50923" y="3702909"/>
            <a:ext cx="1861400" cy="832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3969" y="3276511"/>
            <a:ext cx="2082098" cy="99144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0877" y="3702909"/>
            <a:ext cx="1844667" cy="8325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60" y="29960"/>
            <a:ext cx="3119666" cy="6954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45835" y="2289416"/>
            <a:ext cx="3461015" cy="16732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96206" y="6455501"/>
            <a:ext cx="659359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942" y="1345854"/>
            <a:ext cx="3410118" cy="696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34478" y="2187071"/>
            <a:ext cx="5063577" cy="3508544"/>
            <a:chOff x="6434478" y="2187071"/>
            <a:chExt cx="5063577" cy="35085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4478" y="2187071"/>
              <a:ext cx="5063577" cy="35085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3571" y="2187071"/>
            <a:ext cx="4341380" cy="3530640"/>
            <a:chOff x="863571" y="2187071"/>
            <a:chExt cx="4341380" cy="35306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571" y="2187071"/>
              <a:ext cx="4341380" cy="35306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67948" y="1371409"/>
            <a:ext cx="3410118" cy="6968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960" y="29960"/>
            <a:ext cx="3119666" cy="6954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96206" y="6455501"/>
            <a:ext cx="665968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942" y="1345854"/>
            <a:ext cx="3410118" cy="696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34478" y="2187071"/>
            <a:ext cx="5063577" cy="3508544"/>
            <a:chOff x="6434478" y="2187071"/>
            <a:chExt cx="5063577" cy="35085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4478" y="2187071"/>
              <a:ext cx="5063577" cy="35085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3571" y="2187071"/>
            <a:ext cx="4341380" cy="3530640"/>
            <a:chOff x="863571" y="2187071"/>
            <a:chExt cx="4341380" cy="35306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571" y="2187071"/>
              <a:ext cx="4341380" cy="35306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72354" y="1345859"/>
            <a:ext cx="3410118" cy="6968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01752" y="-375829"/>
            <a:ext cx="13001764" cy="7589754"/>
            <a:chOff x="-601752" y="-375829"/>
            <a:chExt cx="13001764" cy="75897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01752" y="-375829"/>
              <a:ext cx="13001764" cy="75897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5144" y="2870497"/>
            <a:ext cx="10072178" cy="114540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60" y="29960"/>
            <a:ext cx="3121885" cy="7006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6206" y="6455501"/>
            <a:ext cx="659359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95971" y="1521380"/>
            <a:ext cx="6569962" cy="4845347"/>
            <a:chOff x="2795971" y="1521380"/>
            <a:chExt cx="6569962" cy="48453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5971" y="1521380"/>
              <a:ext cx="6569962" cy="48453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5491" y="866335"/>
            <a:ext cx="2512667" cy="7655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8426" y="3749"/>
            <a:ext cx="2541866" cy="7430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96206" y="6455501"/>
            <a:ext cx="659863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9005" y="990360"/>
            <a:ext cx="5114286" cy="5638095"/>
            <a:chOff x="249005" y="990360"/>
            <a:chExt cx="5114286" cy="56380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49005" y="990360"/>
              <a:ext cx="5109944" cy="5632425"/>
              <a:chOff x="249005" y="990360"/>
              <a:chExt cx="5109944" cy="563242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49005" y="990360"/>
                <a:ext cx="5109944" cy="563242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49005" y="990360"/>
              <a:ext cx="4952678" cy="2224995"/>
              <a:chOff x="249005" y="990360"/>
              <a:chExt cx="4952678" cy="22249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49005" y="990360"/>
                <a:ext cx="4952678" cy="222499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49005" y="5137369"/>
            <a:ext cx="5005100" cy="1491087"/>
            <a:chOff x="249005" y="5137369"/>
            <a:chExt cx="5005100" cy="14910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005" y="5137369"/>
              <a:ext cx="5005100" cy="14910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36103" y="5182548"/>
            <a:ext cx="1743356" cy="10604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3651" y="3657031"/>
            <a:ext cx="2106670" cy="10604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36103" y="2032645"/>
            <a:ext cx="1743356" cy="10604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28786" y="3017693"/>
            <a:ext cx="4787037" cy="6832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66268" y="4076848"/>
            <a:ext cx="4802002" cy="813765"/>
            <a:chOff x="6566268" y="4076848"/>
            <a:chExt cx="4802002" cy="8137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6268" y="4076848"/>
              <a:ext cx="4802002" cy="81376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6848" y="4065818"/>
            <a:ext cx="4811470" cy="106110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63171" y="2886195"/>
            <a:ext cx="2560956" cy="242183"/>
            <a:chOff x="3563171" y="2886195"/>
            <a:chExt cx="2560956" cy="2421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20000">
              <a:off x="3563171" y="2886195"/>
              <a:ext cx="2560956" cy="24218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21732" y="2605213"/>
            <a:ext cx="1044272" cy="70130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47485" y="4242704"/>
            <a:ext cx="1218816" cy="70130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62301" y="5781329"/>
            <a:ext cx="1207292" cy="70130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08485" y="2005557"/>
            <a:ext cx="5507121" cy="90421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960" y="68260"/>
            <a:ext cx="3756733" cy="74308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96206" y="6455501"/>
            <a:ext cx="651063" cy="3931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3000" y="2575072"/>
            <a:ext cx="3006474" cy="841036"/>
            <a:chOff x="793000" y="2575072"/>
            <a:chExt cx="3006474" cy="841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3000" y="2575072"/>
              <a:ext cx="3006474" cy="8410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8477" y="2635309"/>
            <a:ext cx="1778155" cy="8891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9895" y="3572599"/>
            <a:ext cx="3006474" cy="841036"/>
            <a:chOff x="779895" y="3572599"/>
            <a:chExt cx="3006474" cy="8410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895" y="3572599"/>
              <a:ext cx="3006474" cy="8410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2088" y="3645941"/>
            <a:ext cx="1748185" cy="8891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3000" y="4573250"/>
            <a:ext cx="3006474" cy="841036"/>
            <a:chOff x="793000" y="4573250"/>
            <a:chExt cx="3006474" cy="8410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3000" y="4573250"/>
              <a:ext cx="3006474" cy="84103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7897" y="4633486"/>
            <a:ext cx="2349756" cy="8891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13972" y="2575072"/>
            <a:ext cx="3006474" cy="841036"/>
            <a:chOff x="4113972" y="2575072"/>
            <a:chExt cx="3006474" cy="8410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972" y="2575072"/>
              <a:ext cx="3006474" cy="84103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63655" y="2635410"/>
            <a:ext cx="3365956" cy="8835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27077" y="3572597"/>
            <a:ext cx="3006474" cy="841036"/>
            <a:chOff x="4127077" y="3572597"/>
            <a:chExt cx="3006474" cy="8410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7077" y="3572597"/>
              <a:ext cx="3006474" cy="84103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58411" y="3632936"/>
            <a:ext cx="1436870" cy="8700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50210" y="4573350"/>
            <a:ext cx="3006474" cy="841036"/>
            <a:chOff x="4150210" y="4573350"/>
            <a:chExt cx="3006474" cy="8410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50210" y="4573350"/>
              <a:ext cx="3006474" cy="84103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13378" y="4620481"/>
            <a:ext cx="2076270" cy="8891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926734" y="2229109"/>
            <a:ext cx="3006474" cy="841036"/>
            <a:chOff x="7926734" y="2229109"/>
            <a:chExt cx="3006474" cy="84103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26734" y="2229109"/>
              <a:ext cx="3006474" cy="84103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76444" y="2289447"/>
            <a:ext cx="2829080" cy="8644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949893" y="3258874"/>
            <a:ext cx="3006474" cy="841036"/>
            <a:chOff x="7949893" y="3258874"/>
            <a:chExt cx="3006474" cy="8410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9893" y="3258874"/>
              <a:ext cx="3006474" cy="84103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37128" y="3322051"/>
            <a:ext cx="2594480" cy="8644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926734" y="4269508"/>
            <a:ext cx="3006474" cy="841036"/>
            <a:chOff x="7926734" y="4269508"/>
            <a:chExt cx="3006474" cy="8410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26734" y="4269508"/>
              <a:ext cx="3006474" cy="84103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38066" y="4316639"/>
            <a:ext cx="1799509" cy="87007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926734" y="5257053"/>
            <a:ext cx="3006474" cy="841036"/>
            <a:chOff x="7926734" y="5257053"/>
            <a:chExt cx="3006474" cy="84103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26734" y="5257053"/>
              <a:ext cx="3006474" cy="84103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40179" y="5317289"/>
            <a:ext cx="2606604" cy="86446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58426" y="3749"/>
            <a:ext cx="5878533" cy="69546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279618" y="1344275"/>
            <a:ext cx="2946375" cy="71784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595613" y="1344275"/>
            <a:ext cx="3149099" cy="71784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396206" y="6455501"/>
            <a:ext cx="659520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447" y="2231986"/>
            <a:ext cx="3006474" cy="841036"/>
            <a:chOff x="1252447" y="2231986"/>
            <a:chExt cx="3006474" cy="841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2447" y="2231986"/>
              <a:ext cx="3006474" cy="8410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136" y="2292324"/>
            <a:ext cx="2831470" cy="8644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2447" y="4093109"/>
            <a:ext cx="3006474" cy="841036"/>
            <a:chOff x="1252447" y="4093109"/>
            <a:chExt cx="3006474" cy="8410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447" y="4093109"/>
              <a:ext cx="3006474" cy="8410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2136" y="4153444"/>
            <a:ext cx="3062147" cy="8835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13806" y="2365951"/>
            <a:ext cx="6929555" cy="6062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57249" y="4196076"/>
            <a:ext cx="6576498" cy="6062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8426" y="3749"/>
            <a:ext cx="5878533" cy="6954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6206" y="6455501"/>
            <a:ext cx="659863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349" y="61052"/>
            <a:ext cx="1883191" cy="7655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10847" y="2048942"/>
            <a:ext cx="2740211" cy="2740211"/>
            <a:chOff x="4710847" y="2048942"/>
            <a:chExt cx="2740211" cy="27402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0847" y="2048942"/>
              <a:ext cx="2740211" cy="2740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0056" y="2035836"/>
            <a:ext cx="2740211" cy="2740211"/>
            <a:chOff x="1690056" y="2035836"/>
            <a:chExt cx="2740211" cy="27402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0056" y="2035836"/>
              <a:ext cx="2740211" cy="27402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00063" y="2048942"/>
            <a:ext cx="2740211" cy="2740211"/>
            <a:chOff x="7700063" y="2048942"/>
            <a:chExt cx="2740211" cy="27402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063" y="2048942"/>
              <a:ext cx="2740211" cy="27402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82343" y="4885311"/>
            <a:ext cx="1371707" cy="5844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90026" y="4885311"/>
            <a:ext cx="1371707" cy="58448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79245" y="4885311"/>
            <a:ext cx="1390754" cy="5844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6206" y="6455501"/>
            <a:ext cx="603225" cy="3931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0606" y="1138575"/>
            <a:ext cx="4818861" cy="5076829"/>
            <a:chOff x="990606" y="1138575"/>
            <a:chExt cx="4818861" cy="50768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606" y="1138575"/>
              <a:ext cx="4818861" cy="50768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90640" y="1172314"/>
            <a:ext cx="5323361" cy="4650734"/>
            <a:chOff x="6290640" y="1172314"/>
            <a:chExt cx="5323361" cy="46507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0640" y="1172314"/>
              <a:ext cx="5323361" cy="46507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87238" y="1429293"/>
            <a:ext cx="1872595" cy="675442"/>
            <a:chOff x="6087238" y="1429293"/>
            <a:chExt cx="1872595" cy="6754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7238" y="1429293"/>
              <a:ext cx="1872595" cy="6754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90640" y="4624683"/>
            <a:ext cx="838260" cy="675442"/>
            <a:chOff x="6290640" y="4624683"/>
            <a:chExt cx="838260" cy="6754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0640" y="4624683"/>
              <a:ext cx="838260" cy="6754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82840" y="3514020"/>
            <a:ext cx="1166747" cy="1258298"/>
            <a:chOff x="4182840" y="3514020"/>
            <a:chExt cx="1166747" cy="12582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2840" y="3514020"/>
              <a:ext cx="1166747" cy="12582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8426" y="3749"/>
            <a:ext cx="1155828" cy="6815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96206" y="6455501"/>
            <a:ext cx="680482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69512" y="2101199"/>
            <a:ext cx="4709965" cy="2958172"/>
            <a:chOff x="6469512" y="2101199"/>
            <a:chExt cx="4709965" cy="29581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9512" y="2101199"/>
              <a:ext cx="4709965" cy="2958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2427" y="2101199"/>
            <a:ext cx="4709965" cy="2958172"/>
            <a:chOff x="982427" y="2101199"/>
            <a:chExt cx="4709965" cy="29581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427" y="2101199"/>
              <a:ext cx="4709965" cy="29581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2419" y="2956265"/>
            <a:ext cx="2663970" cy="14428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1320" y="2355860"/>
            <a:ext cx="2941648" cy="30244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6287" y="2456290"/>
            <a:ext cx="1844586" cy="11701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20677" y="2456290"/>
            <a:ext cx="968414" cy="1151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38083" y="3778263"/>
            <a:ext cx="2168138" cy="11701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05020" y="3778263"/>
            <a:ext cx="1285014" cy="11510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37602" y="2876613"/>
            <a:ext cx="882803" cy="170952"/>
            <a:chOff x="8737602" y="2876613"/>
            <a:chExt cx="882803" cy="1709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37602" y="2876613"/>
              <a:ext cx="882803" cy="17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37602" y="4155685"/>
            <a:ext cx="882803" cy="170952"/>
            <a:chOff x="8737602" y="4155685"/>
            <a:chExt cx="882803" cy="1709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37602" y="4155685"/>
              <a:ext cx="882803" cy="17095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58426" y="3749"/>
            <a:ext cx="3812247" cy="7049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60368" y="3499316"/>
            <a:ext cx="610781" cy="170952"/>
            <a:chOff x="3460368" y="3499316"/>
            <a:chExt cx="610781" cy="1709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60368" y="3499316"/>
              <a:ext cx="610781" cy="17095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96206" y="6455501"/>
            <a:ext cx="624844" cy="39318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4187" y="1869201"/>
            <a:ext cx="11573531" cy="3099694"/>
            <a:chOff x="294187" y="1869201"/>
            <a:chExt cx="11573531" cy="3099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187" y="1869201"/>
              <a:ext cx="11573531" cy="3099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5822" y="3208676"/>
            <a:ext cx="1344778" cy="306611"/>
            <a:chOff x="1215822" y="3208676"/>
            <a:chExt cx="1344778" cy="306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5822" y="3208676"/>
              <a:ext cx="1344778" cy="306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5822" y="4545223"/>
            <a:ext cx="1344778" cy="306611"/>
            <a:chOff x="1215822" y="4545223"/>
            <a:chExt cx="1344778" cy="306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5822" y="4545223"/>
              <a:ext cx="1344778" cy="3066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5822" y="2530613"/>
            <a:ext cx="1344778" cy="306611"/>
            <a:chOff x="1215822" y="2530613"/>
            <a:chExt cx="1344778" cy="3066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5822" y="2530613"/>
              <a:ext cx="1344778" cy="3066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629" y="16854"/>
            <a:ext cx="2977228" cy="6859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96206" y="6455501"/>
            <a:ext cx="685101" cy="3931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2972" y="1319451"/>
            <a:ext cx="9304762" cy="5028008"/>
            <a:chOff x="1412972" y="1319451"/>
            <a:chExt cx="9304762" cy="502800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12972" y="5966506"/>
              <a:ext cx="9303283" cy="373280"/>
              <a:chOff x="1412972" y="5966506"/>
              <a:chExt cx="9303283" cy="37328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12972" y="5966506"/>
                <a:ext cx="9303283" cy="37328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412972" y="1319451"/>
              <a:ext cx="9303283" cy="4598037"/>
              <a:chOff x="1412972" y="1319451"/>
              <a:chExt cx="9303283" cy="459803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12972" y="1319451"/>
                <a:ext cx="9303283" cy="4598037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8426" y="3749"/>
            <a:ext cx="7094104" cy="7430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96206" y="6455501"/>
            <a:ext cx="684759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014" y="1883206"/>
            <a:ext cx="3961795" cy="2875609"/>
            <a:chOff x="3883014" y="1883206"/>
            <a:chExt cx="3961795" cy="28756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014" y="1883206"/>
              <a:ext cx="3961795" cy="28756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1448" y="4729789"/>
            <a:ext cx="1863080" cy="6610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96109" y="1928261"/>
            <a:ext cx="3796917" cy="2830554"/>
            <a:chOff x="8196109" y="1928261"/>
            <a:chExt cx="3796917" cy="28305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6109" y="1928261"/>
              <a:ext cx="3796917" cy="28305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13113" y="4703578"/>
            <a:ext cx="2750109" cy="661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46" y="1774831"/>
            <a:ext cx="3723007" cy="2983983"/>
            <a:chOff x="2646" y="1774831"/>
            <a:chExt cx="3723007" cy="29839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6" y="1774831"/>
              <a:ext cx="3723007" cy="298398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6130" y="4703578"/>
            <a:ext cx="2473966" cy="6610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43005" y="1928261"/>
            <a:ext cx="284716" cy="284716"/>
            <a:chOff x="4443005" y="1928261"/>
            <a:chExt cx="284716" cy="2847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43005" y="1928261"/>
              <a:ext cx="284716" cy="2847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47094" y="1968502"/>
            <a:ext cx="284716" cy="284716"/>
            <a:chOff x="5247094" y="1968502"/>
            <a:chExt cx="284716" cy="2847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7094" y="1968502"/>
              <a:ext cx="284716" cy="2847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44241" y="3925573"/>
            <a:ext cx="284716" cy="284716"/>
            <a:chOff x="10044241" y="3925573"/>
            <a:chExt cx="284716" cy="2847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44241" y="3925573"/>
              <a:ext cx="284716" cy="284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94568" y="4252500"/>
            <a:ext cx="284716" cy="284716"/>
            <a:chOff x="10094568" y="4252500"/>
            <a:chExt cx="284716" cy="2847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94568" y="4252500"/>
              <a:ext cx="284716" cy="28471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58426" y="3749"/>
            <a:ext cx="3235409" cy="6954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96206" y="6455501"/>
            <a:ext cx="684320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027" y="1930049"/>
            <a:ext cx="3758313" cy="2727914"/>
            <a:chOff x="361027" y="1930049"/>
            <a:chExt cx="3758313" cy="27279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027" y="1930049"/>
              <a:ext cx="3758313" cy="27279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95330" y="1913710"/>
            <a:ext cx="3603923" cy="2726045"/>
            <a:chOff x="4295330" y="1913710"/>
            <a:chExt cx="3603923" cy="27260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5330" y="1913710"/>
              <a:ext cx="3603923" cy="27260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61463" y="1930049"/>
            <a:ext cx="3505585" cy="2666310"/>
            <a:chOff x="8261463" y="1930049"/>
            <a:chExt cx="3505585" cy="2666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1463" y="1930049"/>
              <a:ext cx="3505585" cy="2666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69544" y="1930049"/>
            <a:ext cx="284716" cy="284716"/>
            <a:chOff x="3369544" y="1930049"/>
            <a:chExt cx="284716" cy="2847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9544" y="1930049"/>
              <a:ext cx="284716" cy="2847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74224" y="1930049"/>
            <a:ext cx="284716" cy="284716"/>
            <a:chOff x="4974224" y="1930049"/>
            <a:chExt cx="284716" cy="2847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74224" y="1930049"/>
              <a:ext cx="284716" cy="2847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54293" y="4170394"/>
            <a:ext cx="284716" cy="284716"/>
            <a:chOff x="7454293" y="4170394"/>
            <a:chExt cx="284716" cy="2847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4293" y="4170394"/>
              <a:ext cx="284716" cy="284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25778" y="1972260"/>
            <a:ext cx="284716" cy="284716"/>
            <a:chOff x="8725778" y="1972260"/>
            <a:chExt cx="284716" cy="2847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5778" y="1972260"/>
              <a:ext cx="284716" cy="28471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8426" y="3749"/>
            <a:ext cx="3235409" cy="69546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5996" y="4602725"/>
            <a:ext cx="2777414" cy="6610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28842" y="4602727"/>
            <a:ext cx="1844033" cy="66108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45809" y="4571412"/>
            <a:ext cx="1518385" cy="64204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96206" y="6455501"/>
            <a:ext cx="684759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12740" y="1201624"/>
            <a:ext cx="8433985" cy="5051872"/>
            <a:chOff x="1812740" y="1201624"/>
            <a:chExt cx="8433985" cy="50518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2740" y="1201624"/>
              <a:ext cx="8433985" cy="50518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8426" y="3749"/>
            <a:ext cx="5705209" cy="6954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96206" y="6455501"/>
            <a:ext cx="680282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42582" y="1194282"/>
            <a:ext cx="8224320" cy="4931265"/>
            <a:chOff x="1942582" y="1194282"/>
            <a:chExt cx="8224320" cy="49312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2582" y="1194282"/>
              <a:ext cx="8224320" cy="49312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2314" y="1439619"/>
            <a:ext cx="3478120" cy="2363790"/>
            <a:chOff x="1232314" y="1439619"/>
            <a:chExt cx="3478120" cy="23637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2314" y="1439619"/>
              <a:ext cx="3478120" cy="23637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42582" y="1646925"/>
            <a:ext cx="2598560" cy="1989957"/>
            <a:chOff x="1942582" y="1646925"/>
            <a:chExt cx="2598560" cy="19899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2582" y="1646925"/>
              <a:ext cx="2598560" cy="19899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1802" y="1679259"/>
            <a:ext cx="2569262" cy="19667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41" y="3749"/>
            <a:ext cx="5724257" cy="6954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96206" y="6455501"/>
            <a:ext cx="680701" cy="39318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14530" y="1856595"/>
            <a:ext cx="2794877" cy="2794877"/>
            <a:chOff x="2114530" y="1856595"/>
            <a:chExt cx="2794877" cy="27948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4530" y="1856595"/>
              <a:ext cx="2794877" cy="27948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8380" y="1856595"/>
            <a:ext cx="2794877" cy="2794877"/>
            <a:chOff x="7208380" y="1856595"/>
            <a:chExt cx="2794877" cy="27948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8380" y="1856595"/>
              <a:ext cx="2794877" cy="27948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4638" y="2577962"/>
            <a:ext cx="2859548" cy="17037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6306" y="2589479"/>
            <a:ext cx="3003282" cy="17037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6270" y="4763719"/>
            <a:ext cx="1332652" cy="61493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26717" y="4743851"/>
            <a:ext cx="3395149" cy="11581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8426" y="3749"/>
            <a:ext cx="4200742" cy="7430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6206" y="6455501"/>
            <a:ext cx="684930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3996" y="1554667"/>
            <a:ext cx="10433912" cy="3797862"/>
            <a:chOff x="863996" y="1554667"/>
            <a:chExt cx="10433912" cy="3797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3996" y="1554667"/>
              <a:ext cx="10433912" cy="3797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8426" y="3749"/>
            <a:ext cx="5649199" cy="7430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96206" y="6455501"/>
            <a:ext cx="685273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492" y="4098963"/>
            <a:ext cx="2274808" cy="2739132"/>
            <a:chOff x="476492" y="4098963"/>
            <a:chExt cx="2274808" cy="273913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492" y="5064020"/>
              <a:ext cx="2274808" cy="1774075"/>
              <a:chOff x="476492" y="5064020"/>
              <a:chExt cx="2274808" cy="177407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492" y="5064020"/>
                <a:ext cx="2274808" cy="177407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70703" y="4098963"/>
              <a:ext cx="1529076" cy="1529076"/>
              <a:chOff x="870703" y="4098963"/>
              <a:chExt cx="1529076" cy="15290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0703" y="4098963"/>
                <a:ext cx="1529076" cy="15290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45261" y="833283"/>
            <a:ext cx="4189777" cy="10118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8615" y="2325455"/>
            <a:ext cx="4774893" cy="330822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96206" y="6455501"/>
            <a:ext cx="603054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9916" y="2953803"/>
            <a:ext cx="8826837" cy="12490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6206" y="6455501"/>
            <a:ext cx="680635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540" y="3196704"/>
            <a:ext cx="10780825" cy="1005698"/>
            <a:chOff x="690540" y="3196704"/>
            <a:chExt cx="10780825" cy="10056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540" y="3196704"/>
              <a:ext cx="10780825" cy="10056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28923" y="3196704"/>
            <a:ext cx="2042442" cy="1005698"/>
            <a:chOff x="9428923" y="3196704"/>
            <a:chExt cx="2042442" cy="10056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8923" y="3196704"/>
              <a:ext cx="2042442" cy="10056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53195" y="3439663"/>
            <a:ext cx="1907495" cy="5260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22442" y="2122521"/>
            <a:ext cx="6332815" cy="4801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5148" y="2753681"/>
            <a:ext cx="828414" cy="57632"/>
            <a:chOff x="305148" y="2753681"/>
            <a:chExt cx="828414" cy="576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05148" y="2753681"/>
              <a:ext cx="828414" cy="576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28342" y="2753681"/>
            <a:ext cx="828414" cy="57632"/>
            <a:chOff x="11028342" y="2753681"/>
            <a:chExt cx="828414" cy="576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028342" y="2753681"/>
              <a:ext cx="828414" cy="576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0540" y="2735510"/>
            <a:ext cx="10764486" cy="57632"/>
            <a:chOff x="690540" y="2735510"/>
            <a:chExt cx="10764486" cy="576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540" y="2735510"/>
              <a:ext cx="10764486" cy="576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5148" y="4587794"/>
            <a:ext cx="828414" cy="57632"/>
            <a:chOff x="305148" y="4587794"/>
            <a:chExt cx="828414" cy="576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05148" y="4587794"/>
              <a:ext cx="828414" cy="576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43532" y="4587794"/>
            <a:ext cx="828414" cy="57632"/>
            <a:chOff x="9043532" y="4587794"/>
            <a:chExt cx="828414" cy="576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9043532" y="4587794"/>
              <a:ext cx="828414" cy="576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28342" y="4587794"/>
            <a:ext cx="828414" cy="57632"/>
            <a:chOff x="11028342" y="4587794"/>
            <a:chExt cx="828414" cy="576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1028342" y="4587794"/>
              <a:ext cx="828414" cy="576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5695" y="4558978"/>
            <a:ext cx="8771062" cy="57632"/>
            <a:chOff x="735695" y="4558978"/>
            <a:chExt cx="8771062" cy="576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5695" y="4558978"/>
              <a:ext cx="8771062" cy="576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94281" y="4558978"/>
            <a:ext cx="1960744" cy="57632"/>
            <a:chOff x="9494281" y="4558978"/>
            <a:chExt cx="1960744" cy="576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94281" y="4558978"/>
              <a:ext cx="1960744" cy="5763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45354" y="4618867"/>
            <a:ext cx="1096196" cy="48017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98373" y="4572801"/>
            <a:ext cx="1073881" cy="48017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78039" y="1453998"/>
            <a:ext cx="1815636" cy="53764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58426" y="3749"/>
            <a:ext cx="3526180" cy="74308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03672" y="3364047"/>
            <a:ext cx="2318858" cy="82854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96206" y="6455501"/>
            <a:ext cx="625006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00443" y="2382679"/>
            <a:ext cx="3003588" cy="1650778"/>
            <a:chOff x="7300443" y="2382679"/>
            <a:chExt cx="3003588" cy="16507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00443" y="2382679"/>
              <a:ext cx="3003588" cy="16507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00443" y="4628125"/>
            <a:ext cx="3003588" cy="1650778"/>
            <a:chOff x="7300443" y="4628125"/>
            <a:chExt cx="3003588" cy="16507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0443" y="4628125"/>
              <a:ext cx="3003588" cy="16507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43378" y="4491766"/>
            <a:ext cx="3003588" cy="1650778"/>
            <a:chOff x="7443378" y="4491766"/>
            <a:chExt cx="3003588" cy="16507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3378" y="4491766"/>
              <a:ext cx="3003588" cy="16507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30108" y="2463770"/>
            <a:ext cx="3003588" cy="760952"/>
            <a:chOff x="1830108" y="2463770"/>
            <a:chExt cx="3003588" cy="76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0108" y="2463770"/>
              <a:ext cx="3003588" cy="76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30108" y="3353595"/>
            <a:ext cx="3003588" cy="760952"/>
            <a:chOff x="1830108" y="3353595"/>
            <a:chExt cx="3003588" cy="7609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0108" y="3353595"/>
              <a:ext cx="3003588" cy="760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30108" y="4573656"/>
            <a:ext cx="3003588" cy="760952"/>
            <a:chOff x="1830108" y="4573656"/>
            <a:chExt cx="3003588" cy="7609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0108" y="4573656"/>
              <a:ext cx="3003588" cy="760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30108" y="5453513"/>
            <a:ext cx="3003588" cy="760952"/>
            <a:chOff x="1830108" y="5453513"/>
            <a:chExt cx="3003588" cy="7609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30108" y="5453513"/>
              <a:ext cx="3003588" cy="76095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3054" y="1296148"/>
            <a:ext cx="9739214" cy="60868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48097" y="2428941"/>
            <a:ext cx="1316848" cy="4068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51507" y="4538827"/>
            <a:ext cx="1357724" cy="40684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83255" y="2966016"/>
            <a:ext cx="2126107" cy="6305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68752" y="5018113"/>
            <a:ext cx="1794455" cy="105475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53359" y="2433832"/>
            <a:ext cx="1538074" cy="93235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53359" y="4513428"/>
            <a:ext cx="1538074" cy="93235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67646" y="3323657"/>
            <a:ext cx="1312331" cy="93235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76653" y="5423575"/>
            <a:ext cx="1312331" cy="93235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58426" y="3749"/>
            <a:ext cx="2358971" cy="6954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55967" y="2971961"/>
            <a:ext cx="2062550" cy="99740"/>
            <a:chOff x="4955967" y="2971961"/>
            <a:chExt cx="2062550" cy="997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420000">
              <a:off x="4955967" y="2971961"/>
              <a:ext cx="2062550" cy="997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93451" y="3513589"/>
            <a:ext cx="2028595" cy="99740"/>
            <a:chOff x="4993451" y="3513589"/>
            <a:chExt cx="2028595" cy="9974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">
              <a:off x="4993451" y="3513589"/>
              <a:ext cx="2028595" cy="997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55967" y="5042274"/>
            <a:ext cx="2062550" cy="99740"/>
            <a:chOff x="4955967" y="5042274"/>
            <a:chExt cx="2062550" cy="997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420000">
              <a:off x="4955967" y="5042274"/>
              <a:ext cx="2062550" cy="997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93451" y="5583902"/>
            <a:ext cx="2028595" cy="99740"/>
            <a:chOff x="4993451" y="5583902"/>
            <a:chExt cx="2028595" cy="9974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">
              <a:off x="4993451" y="5583902"/>
              <a:ext cx="2028595" cy="9974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396206" y="6455501"/>
            <a:ext cx="685254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73295" y="3974337"/>
            <a:ext cx="1568799" cy="1568799"/>
            <a:chOff x="10073295" y="3974337"/>
            <a:chExt cx="1568799" cy="1568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3295" y="3974337"/>
              <a:ext cx="1568799" cy="1568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54431" y="3974337"/>
            <a:ext cx="1568799" cy="1568799"/>
            <a:chOff x="8154431" y="3974337"/>
            <a:chExt cx="1568799" cy="1568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4431" y="3974337"/>
              <a:ext cx="1568799" cy="15687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46161" y="3947707"/>
            <a:ext cx="1568799" cy="1568799"/>
            <a:chOff x="6246161" y="3947707"/>
            <a:chExt cx="1568799" cy="1568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6161" y="3947707"/>
              <a:ext cx="1568799" cy="15687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87344" y="3936190"/>
            <a:ext cx="1568799" cy="1568799"/>
            <a:chOff x="4287344" y="3936190"/>
            <a:chExt cx="1568799" cy="15687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7344" y="3936190"/>
              <a:ext cx="1568799" cy="15687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80814" y="3936190"/>
            <a:ext cx="1568799" cy="1568799"/>
            <a:chOff x="2380814" y="3936190"/>
            <a:chExt cx="1568799" cy="15687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0814" y="3936190"/>
              <a:ext cx="1568799" cy="15687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9811" y="3936190"/>
            <a:ext cx="1568799" cy="1568799"/>
            <a:chOff x="519811" y="3936190"/>
            <a:chExt cx="1568799" cy="15687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811" y="3936190"/>
              <a:ext cx="1568799" cy="15687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79226" y="4287764"/>
            <a:ext cx="1962556" cy="10492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1693" y="4325911"/>
            <a:ext cx="1718651" cy="9825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72696" y="4325911"/>
            <a:ext cx="1748528" cy="9825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26480" y="4437485"/>
            <a:ext cx="1536261" cy="71229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46313" y="4464114"/>
            <a:ext cx="1884671" cy="77895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65177" y="4464114"/>
            <a:ext cx="1782099" cy="7122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24978" y="1422761"/>
            <a:ext cx="3003588" cy="1650778"/>
            <a:chOff x="2224978" y="1422761"/>
            <a:chExt cx="3003588" cy="165077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224978" y="1422761"/>
              <a:ext cx="3003588" cy="1650778"/>
              <a:chOff x="2224978" y="1422761"/>
              <a:chExt cx="3003588" cy="165077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224978" y="1422761"/>
                <a:ext cx="3003588" cy="1650778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72632" y="1469024"/>
              <a:ext cx="1316848" cy="40684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07791" y="2006099"/>
              <a:ext cx="2126107" cy="6305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92507" y="1354582"/>
            <a:ext cx="3146524" cy="1787136"/>
            <a:chOff x="6692507" y="1354582"/>
            <a:chExt cx="3146524" cy="178713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692507" y="1490941"/>
              <a:ext cx="3003588" cy="1650778"/>
              <a:chOff x="6692507" y="1490941"/>
              <a:chExt cx="3003588" cy="165077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692507" y="1490941"/>
                <a:ext cx="3003588" cy="165077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835442" y="1354582"/>
              <a:ext cx="3003588" cy="1650778"/>
              <a:chOff x="6835442" y="1354582"/>
              <a:chExt cx="3003588" cy="165077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835442" y="1354582"/>
                <a:ext cx="3003588" cy="1650778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43571" y="1401643"/>
              <a:ext cx="1357724" cy="406848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60816" y="1880930"/>
              <a:ext cx="1794455" cy="10547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7428" y="3493327"/>
            <a:ext cx="9524602" cy="35714"/>
            <a:chOff x="1347428" y="3493327"/>
            <a:chExt cx="9524602" cy="357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7428" y="3493327"/>
              <a:ext cx="9524602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51252" y="3707750"/>
            <a:ext cx="451370" cy="35714"/>
            <a:chOff x="1151252" y="3707750"/>
            <a:chExt cx="451370" cy="357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1151252" y="3707750"/>
              <a:ext cx="451370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946003" y="3719267"/>
            <a:ext cx="451370" cy="35714"/>
            <a:chOff x="2946003" y="3719267"/>
            <a:chExt cx="451370" cy="3571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2946003" y="3719267"/>
              <a:ext cx="451370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828068" y="3730784"/>
            <a:ext cx="451370" cy="35714"/>
            <a:chOff x="4828068" y="3730784"/>
            <a:chExt cx="451370" cy="357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4828068" y="3730784"/>
              <a:ext cx="451370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22867" y="3730784"/>
            <a:ext cx="451370" cy="35714"/>
            <a:chOff x="6822867" y="3730784"/>
            <a:chExt cx="451370" cy="3571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6822867" y="3730784"/>
              <a:ext cx="451370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731137" y="3730784"/>
            <a:ext cx="451370" cy="35714"/>
            <a:chOff x="8731137" y="3730784"/>
            <a:chExt cx="451370" cy="3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8731137" y="3730784"/>
              <a:ext cx="451370" cy="357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614018" y="3730784"/>
            <a:ext cx="451370" cy="35714"/>
            <a:chOff x="10614018" y="3730784"/>
            <a:chExt cx="451370" cy="3571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10614018" y="3730784"/>
              <a:ext cx="451370" cy="357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530596" y="3258343"/>
            <a:ext cx="451370" cy="35714"/>
            <a:chOff x="3530596" y="3258343"/>
            <a:chExt cx="451370" cy="3571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3530596" y="3258343"/>
              <a:ext cx="451370" cy="357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058075" y="3281377"/>
            <a:ext cx="451370" cy="35714"/>
            <a:chOff x="8058075" y="3281377"/>
            <a:chExt cx="451370" cy="3571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5400000">
              <a:off x="8058075" y="3281377"/>
              <a:ext cx="451370" cy="35714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-58426" y="3749"/>
            <a:ext cx="2358971" cy="695466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396206" y="6455501"/>
            <a:ext cx="685082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8098" y="1638315"/>
            <a:ext cx="11285710" cy="3512783"/>
            <a:chOff x="438098" y="1638315"/>
            <a:chExt cx="11285710" cy="35127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098" y="1638315"/>
              <a:ext cx="11285710" cy="35127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8426" y="3749"/>
            <a:ext cx="4159857" cy="6954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96206" y="6455501"/>
            <a:ext cx="691701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990" y="1189504"/>
            <a:ext cx="4620325" cy="4620325"/>
            <a:chOff x="6377990" y="1189504"/>
            <a:chExt cx="4620325" cy="46203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990" y="1189504"/>
              <a:ext cx="4620325" cy="46203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20438" y="2722544"/>
            <a:ext cx="4112395" cy="2390984"/>
            <a:chOff x="6620438" y="2722544"/>
            <a:chExt cx="4112395" cy="23909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438" y="2722544"/>
              <a:ext cx="4112395" cy="23909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8797" y="1189504"/>
            <a:ext cx="4620325" cy="4620325"/>
            <a:chOff x="968797" y="1189504"/>
            <a:chExt cx="4620325" cy="46203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8797" y="1189504"/>
              <a:ext cx="4620325" cy="46203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1245" y="2722544"/>
            <a:ext cx="4112395" cy="2390984"/>
            <a:chOff x="1211245" y="2722544"/>
            <a:chExt cx="4112395" cy="23909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1245" y="2722544"/>
              <a:ext cx="4112395" cy="239098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1131" y="1455725"/>
            <a:ext cx="3259166" cy="12272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4800" y="1409657"/>
            <a:ext cx="4497919" cy="122724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14763" y="5902992"/>
            <a:ext cx="2639778" cy="3640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744" y="3749"/>
            <a:ext cx="3004218" cy="6954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7033" y="3419048"/>
            <a:ext cx="3766887" cy="804167"/>
            <a:chOff x="1407033" y="3419048"/>
            <a:chExt cx="3766887" cy="8041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7033" y="3419048"/>
              <a:ext cx="3766887" cy="8041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77356" y="3419048"/>
            <a:ext cx="3798560" cy="793106"/>
            <a:chOff x="6777356" y="3419048"/>
            <a:chExt cx="3798560" cy="7931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77356" y="3419048"/>
              <a:ext cx="3798560" cy="7931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96206" y="6455501"/>
            <a:ext cx="685082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5663" y="1785816"/>
            <a:ext cx="9339535" cy="3980319"/>
            <a:chOff x="1485663" y="1785816"/>
            <a:chExt cx="9339535" cy="39803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5663" y="1785816"/>
              <a:ext cx="9339535" cy="39803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5663" y="5045301"/>
            <a:ext cx="9398574" cy="493862"/>
            <a:chOff x="1485663" y="5045301"/>
            <a:chExt cx="9398574" cy="4938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5663" y="5045301"/>
              <a:ext cx="9398574" cy="4938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43" y="3749"/>
            <a:ext cx="2417704" cy="6954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96206" y="6455501"/>
            <a:ext cx="685597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5382" y="1050164"/>
            <a:ext cx="9335851" cy="5487469"/>
            <a:chOff x="1575382" y="1050164"/>
            <a:chExt cx="9335851" cy="54874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5382" y="1050164"/>
              <a:ext cx="9335851" cy="54874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9354" y="6108018"/>
            <a:ext cx="1663658" cy="597241"/>
            <a:chOff x="9509354" y="6108018"/>
            <a:chExt cx="1663658" cy="5972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9354" y="6108018"/>
              <a:ext cx="1663658" cy="5972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4649" y="898732"/>
            <a:ext cx="1066585" cy="2579354"/>
            <a:chOff x="9844649" y="898732"/>
            <a:chExt cx="1066585" cy="25793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44649" y="898732"/>
              <a:ext cx="1066585" cy="25793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743" y="3749"/>
            <a:ext cx="4997999" cy="7430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96206" y="6455501"/>
            <a:ext cx="680854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4341" y="1227410"/>
            <a:ext cx="9108959" cy="5143310"/>
            <a:chOff x="1464341" y="1227410"/>
            <a:chExt cx="9108959" cy="5143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4341" y="1227410"/>
              <a:ext cx="9108959" cy="5143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02719" y="5968782"/>
            <a:ext cx="1663658" cy="597241"/>
            <a:chOff x="9302719" y="5968782"/>
            <a:chExt cx="1663658" cy="5972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2719" y="5968782"/>
              <a:ext cx="1663658" cy="5972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6716" y="987290"/>
            <a:ext cx="1066585" cy="1625158"/>
            <a:chOff x="9506716" y="987290"/>
            <a:chExt cx="1066585" cy="16251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6716" y="987290"/>
              <a:ext cx="1066585" cy="16251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743" y="3749"/>
            <a:ext cx="5731752" cy="7430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96206" y="6455501"/>
            <a:ext cx="685254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4341" y="1227410"/>
            <a:ext cx="9108959" cy="5143310"/>
            <a:chOff x="1464341" y="1227410"/>
            <a:chExt cx="9108959" cy="5143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4341" y="1227410"/>
              <a:ext cx="9108959" cy="5143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02719" y="5968782"/>
            <a:ext cx="1663658" cy="597241"/>
            <a:chOff x="9302719" y="5968782"/>
            <a:chExt cx="1663658" cy="5972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2719" y="5968782"/>
              <a:ext cx="1663658" cy="5972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6716" y="987290"/>
            <a:ext cx="1066585" cy="1625158"/>
            <a:chOff x="9506716" y="987290"/>
            <a:chExt cx="1066585" cy="16251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6716" y="987290"/>
              <a:ext cx="1066585" cy="16251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23795" y="-138203"/>
            <a:ext cx="12885232" cy="7126321"/>
            <a:chOff x="-423795" y="-138203"/>
            <a:chExt cx="12885232" cy="71263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23795" y="-138203"/>
              <a:ext cx="12885232" cy="71263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249" y="2846391"/>
            <a:ext cx="10350166" cy="7555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81019" y="3615079"/>
            <a:ext cx="4649508" cy="4859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743" y="3749"/>
            <a:ext cx="5731752" cy="7430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6206" y="6455501"/>
            <a:ext cx="685597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658" y="402212"/>
            <a:ext cx="3486613" cy="9863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3795" y="1848172"/>
            <a:ext cx="10625310" cy="541084"/>
            <a:chOff x="643795" y="1848172"/>
            <a:chExt cx="10625310" cy="54108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3823" y="2340785"/>
              <a:ext cx="10625254" cy="35714"/>
              <a:chOff x="643823" y="2340785"/>
              <a:chExt cx="10625254" cy="35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3823" y="2340785"/>
                <a:ext cx="10625254" cy="35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350" y="1829800"/>
              <a:ext cx="377268" cy="3506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21650" y="1816726"/>
              <a:ext cx="251639" cy="350620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2480" y="1816726"/>
              <a:ext cx="360887" cy="35062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14853" y="1816726"/>
              <a:ext cx="360887" cy="35062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58336" y="1829831"/>
              <a:ext cx="377268" cy="35062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01488" y="1829831"/>
              <a:ext cx="377268" cy="35062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86022" y="1829829"/>
              <a:ext cx="377268" cy="35062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78329" y="1829800"/>
              <a:ext cx="377268" cy="35062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6431" y="1829831"/>
              <a:ext cx="377268" cy="35062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5500" y="1829831"/>
              <a:ext cx="377268" cy="35062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56650" y="1829802"/>
              <a:ext cx="336611" cy="35062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92269" y="1829802"/>
              <a:ext cx="317563" cy="35062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75466" y="1829800"/>
              <a:ext cx="298516" cy="35062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45557" y="1829800"/>
              <a:ext cx="298516" cy="35062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15650" y="1829802"/>
              <a:ext cx="298516" cy="35062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88984" y="1829802"/>
              <a:ext cx="317563" cy="3506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61561" y="2389256"/>
            <a:ext cx="1376078" cy="3155818"/>
            <a:chOff x="3361561" y="2389256"/>
            <a:chExt cx="1376078" cy="31558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61561" y="2389256"/>
              <a:ext cx="1376078" cy="3155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64445" y="2389256"/>
            <a:ext cx="1205706" cy="3155818"/>
            <a:chOff x="8564445" y="2389256"/>
            <a:chExt cx="1205706" cy="315581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64445" y="2389256"/>
              <a:ext cx="1205706" cy="31558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9034" y="2520311"/>
            <a:ext cx="1474712" cy="576352"/>
            <a:chOff x="439034" y="2520311"/>
            <a:chExt cx="1474712" cy="5763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9034" y="2520311"/>
              <a:ext cx="1474712" cy="5763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8529" y="3144122"/>
            <a:ext cx="4102022" cy="576352"/>
            <a:chOff x="1618529" y="3144122"/>
            <a:chExt cx="4102022" cy="5763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18529" y="3144122"/>
              <a:ext cx="4102022" cy="5763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41338" y="3763596"/>
            <a:ext cx="5117698" cy="576352"/>
            <a:chOff x="4141338" y="3763596"/>
            <a:chExt cx="5117698" cy="57635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41338" y="3763596"/>
              <a:ext cx="5117698" cy="5763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69090" y="4392370"/>
            <a:ext cx="1933061" cy="576352"/>
            <a:chOff x="8969090" y="4392370"/>
            <a:chExt cx="1933061" cy="57635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69090" y="4392370"/>
              <a:ext cx="1933061" cy="5763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52192" y="4968722"/>
            <a:ext cx="765834" cy="576352"/>
            <a:chOff x="10852192" y="4968722"/>
            <a:chExt cx="765834" cy="57635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52192" y="4968722"/>
              <a:ext cx="765834" cy="57635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06382" y="2595418"/>
            <a:ext cx="1122064" cy="44366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876333" y="3242548"/>
            <a:ext cx="3044692" cy="44366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870764" y="3846381"/>
            <a:ext cx="2774807" cy="44366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221623" y="4467477"/>
            <a:ext cx="1309035" cy="44366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565037" y="5043829"/>
            <a:ext cx="1063816" cy="44366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396206" y="6455501"/>
            <a:ext cx="590625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8923" y="4283962"/>
            <a:ext cx="1712870" cy="5448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9380" y="5340832"/>
            <a:ext cx="3309307" cy="9829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17159" y="5322526"/>
            <a:ext cx="3377304" cy="100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12051" y="1923272"/>
            <a:ext cx="1481594" cy="128214"/>
            <a:chOff x="3512051" y="1923272"/>
            <a:chExt cx="1481594" cy="1282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9060000">
              <a:off x="3512051" y="1923272"/>
              <a:ext cx="1481594" cy="1282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21190" y="1828778"/>
            <a:ext cx="1630238" cy="128214"/>
            <a:chOff x="6921190" y="1828778"/>
            <a:chExt cx="1630238" cy="1282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80000">
              <a:off x="6921190" y="1828778"/>
              <a:ext cx="1630238" cy="128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54389" y="4473976"/>
            <a:ext cx="1408727" cy="128214"/>
            <a:chOff x="2654389" y="4473976"/>
            <a:chExt cx="1408727" cy="1282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654389" y="4473976"/>
              <a:ext cx="1408727" cy="1282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03953" y="4473976"/>
            <a:ext cx="1408727" cy="128214"/>
            <a:chOff x="7903953" y="4473976"/>
            <a:chExt cx="1408727" cy="1282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903953" y="4473976"/>
              <a:ext cx="1408727" cy="1282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743" y="3749"/>
            <a:ext cx="3659552" cy="7049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47968" y="2462130"/>
            <a:ext cx="2597096" cy="1427369"/>
            <a:chOff x="2047968" y="2462130"/>
            <a:chExt cx="2597096" cy="142736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047968" y="2462130"/>
              <a:ext cx="2597096" cy="1427369"/>
              <a:chOff x="2047968" y="2462130"/>
              <a:chExt cx="2597096" cy="142736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047968" y="2462130"/>
                <a:ext cx="2597096" cy="142736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0904" y="2502131"/>
              <a:ext cx="1131870" cy="34840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78973" y="2966521"/>
              <a:ext cx="1834511" cy="5528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79591" y="2366018"/>
            <a:ext cx="2720687" cy="1545273"/>
            <a:chOff x="7179591" y="2366018"/>
            <a:chExt cx="2720687" cy="154527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179591" y="2483922"/>
              <a:ext cx="2597096" cy="1427369"/>
              <a:chOff x="7179591" y="2483922"/>
              <a:chExt cx="2597096" cy="142736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179591" y="2483922"/>
                <a:ext cx="2597096" cy="142736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303182" y="2366018"/>
              <a:ext cx="2597096" cy="1427369"/>
              <a:chOff x="7303182" y="2366018"/>
              <a:chExt cx="2597096" cy="142736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303182" y="2366018"/>
                <a:ext cx="2597096" cy="1427369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01943" y="2406710"/>
              <a:ext cx="1174174" cy="348403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57454" y="2821132"/>
              <a:ext cx="1550916" cy="91398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20734" y="4283962"/>
            <a:ext cx="1712870" cy="54483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886968" y="766648"/>
            <a:ext cx="2303263" cy="1714724"/>
            <a:chOff x="4886968" y="766648"/>
            <a:chExt cx="2303263" cy="171472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86968" y="766648"/>
              <a:ext cx="2303263" cy="171472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863570" y="1009396"/>
            <a:ext cx="2583089" cy="154359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396206" y="6455501"/>
            <a:ext cx="664597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13206" y="1910928"/>
            <a:ext cx="3579813" cy="1391821"/>
            <a:chOff x="7113206" y="1910928"/>
            <a:chExt cx="3579813" cy="13918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3206" y="1910928"/>
              <a:ext cx="3579813" cy="13918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3540" y="1910928"/>
            <a:ext cx="3579813" cy="1391821"/>
            <a:chOff x="1433540" y="1910928"/>
            <a:chExt cx="3579813" cy="1391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540" y="1910928"/>
              <a:ext cx="3579813" cy="13918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55435" y="954995"/>
            <a:ext cx="2356933" cy="3063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6788" y="1362074"/>
            <a:ext cx="1971703" cy="6347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4388" y="1417756"/>
            <a:ext cx="3095656" cy="59883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0859" y="4000450"/>
            <a:ext cx="8099441" cy="1567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743" y="3749"/>
            <a:ext cx="2324485" cy="6954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4492" y="2054145"/>
            <a:ext cx="3620024" cy="12936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05853" y="2032204"/>
            <a:ext cx="3692143" cy="13219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96206" y="6455501"/>
            <a:ext cx="606292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9915" y="2953800"/>
            <a:ext cx="7526046" cy="1182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6206" y="6455501"/>
            <a:ext cx="669216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3034"/>
            <a:ext cx="1969399" cy="6838095"/>
            <a:chOff x="0" y="-23034"/>
            <a:chExt cx="1969399" cy="68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3034"/>
              <a:ext cx="1969399" cy="68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0471" y="4710933"/>
            <a:ext cx="8878001" cy="9539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1988" y="1483142"/>
            <a:ext cx="8956821" cy="9539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41988" y="3091812"/>
            <a:ext cx="7867211" cy="95391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743" y="3749"/>
            <a:ext cx="1019152" cy="6954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0097" y="1310133"/>
            <a:ext cx="1032794" cy="11139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0097" y="2879706"/>
            <a:ext cx="997556" cy="11139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1611" y="4559144"/>
            <a:ext cx="978508" cy="11234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6206" y="6455501"/>
            <a:ext cx="668873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69399" cy="6838095"/>
            <a:chOff x="0" y="0"/>
            <a:chExt cx="1969399" cy="68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69399" cy="68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9406" y="1481867"/>
            <a:ext cx="8882320" cy="9542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9406" y="3004547"/>
            <a:ext cx="8316672" cy="8952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743" y="3749"/>
            <a:ext cx="1340809" cy="6954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8741" y="1249487"/>
            <a:ext cx="1032794" cy="11139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190" y="2852785"/>
            <a:ext cx="997556" cy="11139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39406" y="4368553"/>
            <a:ext cx="8265263" cy="14754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1775" y="4279384"/>
            <a:ext cx="978508" cy="11234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6206" y="6455501"/>
            <a:ext cx="675492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15467" y="417020"/>
            <a:ext cx="8517918" cy="814708"/>
            <a:chOff x="2015467" y="417020"/>
            <a:chExt cx="8517918" cy="8147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5467" y="417020"/>
              <a:ext cx="8517918" cy="8147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44838" y="1541201"/>
            <a:ext cx="3184072" cy="4877778"/>
            <a:chOff x="2244838" y="1541201"/>
            <a:chExt cx="3184072" cy="48777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4838" y="1541201"/>
              <a:ext cx="3184072" cy="48777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86592" y="1518167"/>
            <a:ext cx="4592444" cy="4841969"/>
            <a:chOff x="5786592" y="1518167"/>
            <a:chExt cx="4592444" cy="48419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6592" y="1518167"/>
              <a:ext cx="4592444" cy="48419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32242" y="1518167"/>
            <a:ext cx="4901143" cy="1670036"/>
            <a:chOff x="5632242" y="1518167"/>
            <a:chExt cx="4901143" cy="16700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2242" y="1518167"/>
              <a:ext cx="4901143" cy="16700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743" y="3749"/>
            <a:ext cx="1340809" cy="6954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08335" y="622032"/>
            <a:ext cx="7513343" cy="4265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69513" y="377067"/>
            <a:ext cx="775540" cy="8744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6206" y="6455501"/>
            <a:ext cx="668873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37434" y="1864416"/>
            <a:ext cx="3016448" cy="4439635"/>
            <a:chOff x="2237434" y="1864416"/>
            <a:chExt cx="3016448" cy="4439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7434" y="1864416"/>
              <a:ext cx="3016448" cy="4439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96374" y="2651084"/>
            <a:ext cx="3353987" cy="2481686"/>
            <a:chOff x="7096374" y="2651084"/>
            <a:chExt cx="3353987" cy="24816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6374" y="2651084"/>
              <a:ext cx="3353987" cy="24816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2550" y="2492158"/>
            <a:ext cx="2356479" cy="933120"/>
            <a:chOff x="8142550" y="2492158"/>
            <a:chExt cx="2356479" cy="9331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2550" y="2492158"/>
              <a:ext cx="2356479" cy="9331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91034" y="2492158"/>
            <a:ext cx="2251505" cy="825859"/>
            <a:chOff x="3191034" y="2492158"/>
            <a:chExt cx="2251505" cy="8258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1034" y="2492158"/>
              <a:ext cx="2251505" cy="8258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91034" y="4371014"/>
            <a:ext cx="2251505" cy="825859"/>
            <a:chOff x="3191034" y="4371014"/>
            <a:chExt cx="2251505" cy="8258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1034" y="4371014"/>
              <a:ext cx="2251505" cy="8258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743" y="3749"/>
            <a:ext cx="1340809" cy="6954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88694" y="383291"/>
            <a:ext cx="8959076" cy="1294986"/>
            <a:chOff x="1888694" y="383291"/>
            <a:chExt cx="8959076" cy="12949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8694" y="383291"/>
              <a:ext cx="8959076" cy="12949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42741" y="307965"/>
            <a:ext cx="775540" cy="8839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60552" y="471506"/>
            <a:ext cx="8075058" cy="11827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96206" y="6455501"/>
            <a:ext cx="669387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42940" y="1785128"/>
            <a:ext cx="4677422" cy="2201706"/>
            <a:chOff x="6942940" y="1785128"/>
            <a:chExt cx="4677422" cy="22017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2940" y="1785128"/>
              <a:ext cx="4677422" cy="2201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8113" y="1785128"/>
            <a:ext cx="4677422" cy="2201706"/>
            <a:chOff x="598113" y="1785128"/>
            <a:chExt cx="4677422" cy="22017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113" y="1785128"/>
              <a:ext cx="4677422" cy="22017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165" y="1945545"/>
            <a:ext cx="4720477" cy="20701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8859" y="2306365"/>
            <a:ext cx="4358251" cy="14740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94989" y="2640149"/>
            <a:ext cx="1150806" cy="257143"/>
            <a:chOff x="5594989" y="2640149"/>
            <a:chExt cx="1150806" cy="25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4989" y="2640149"/>
              <a:ext cx="1150806" cy="2571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01888" y="4631087"/>
            <a:ext cx="4068353" cy="12486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743" y="3749"/>
            <a:ext cx="2934647" cy="6954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6206" y="6455501"/>
            <a:ext cx="664644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862" y="303190"/>
            <a:ext cx="1673390" cy="6954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7585" y="1837700"/>
            <a:ext cx="11149439" cy="35768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96206" y="6455501"/>
            <a:ext cx="669044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4063" y="2265088"/>
            <a:ext cx="2810673" cy="2911401"/>
            <a:chOff x="9254063" y="2265088"/>
            <a:chExt cx="2810673" cy="29114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4063" y="2265088"/>
              <a:ext cx="2810673" cy="29114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5640" y="321719"/>
            <a:ext cx="4427461" cy="6393477"/>
            <a:chOff x="4585640" y="321719"/>
            <a:chExt cx="4427461" cy="63934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5640" y="321719"/>
              <a:ext cx="4427461" cy="6393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4705" y="1196811"/>
            <a:ext cx="3911744" cy="5518385"/>
            <a:chOff x="344705" y="1196811"/>
            <a:chExt cx="3911744" cy="55183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705" y="1196811"/>
              <a:ext cx="3911744" cy="55183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83477" y="5288009"/>
            <a:ext cx="2050730" cy="1322854"/>
            <a:chOff x="2083477" y="5288009"/>
            <a:chExt cx="2050730" cy="13228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3477" y="5288009"/>
              <a:ext cx="2050730" cy="13228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96652" y="5724256"/>
            <a:ext cx="1839831" cy="775902"/>
            <a:chOff x="2196652" y="5724256"/>
            <a:chExt cx="1839831" cy="7759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6652" y="5724256"/>
              <a:ext cx="1839831" cy="7759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1573" y="5288009"/>
            <a:ext cx="1489271" cy="1323663"/>
            <a:chOff x="511573" y="5288009"/>
            <a:chExt cx="1489271" cy="13236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573" y="5288009"/>
              <a:ext cx="1489271" cy="13236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4748" y="5724256"/>
            <a:ext cx="1255191" cy="776711"/>
            <a:chOff x="624748" y="5724256"/>
            <a:chExt cx="1255191" cy="7767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748" y="5724256"/>
              <a:ext cx="1255191" cy="7767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44936" y="3705249"/>
            <a:ext cx="1489271" cy="1471240"/>
            <a:chOff x="2644936" y="3705249"/>
            <a:chExt cx="1489271" cy="147124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644936" y="3705249"/>
              <a:ext cx="1489271" cy="1471240"/>
              <a:chOff x="2644936" y="3705249"/>
              <a:chExt cx="1489271" cy="147124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644936" y="3705249"/>
                <a:ext cx="1489271" cy="147124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758111" y="4110286"/>
              <a:ext cx="1255191" cy="955498"/>
              <a:chOff x="2758111" y="4110286"/>
              <a:chExt cx="1255191" cy="95549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758111" y="4110286"/>
                <a:ext cx="1255191" cy="95549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03845" y="3705249"/>
            <a:ext cx="2024729" cy="1471240"/>
            <a:chOff x="503845" y="3705249"/>
            <a:chExt cx="2024729" cy="147124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3845" y="3705249"/>
              <a:ext cx="2024729" cy="14712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6112" y="4103373"/>
            <a:ext cx="1834534" cy="955498"/>
            <a:chOff x="586112" y="4103373"/>
            <a:chExt cx="1834534" cy="95549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6112" y="4103373"/>
              <a:ext cx="1834534" cy="95549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03845" y="1963795"/>
            <a:ext cx="3622634" cy="1544114"/>
            <a:chOff x="503845" y="1963795"/>
            <a:chExt cx="3622634" cy="15441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3845" y="1963795"/>
              <a:ext cx="3622634" cy="15441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35404" y="2420150"/>
            <a:ext cx="3377898" cy="976056"/>
            <a:chOff x="635404" y="2420150"/>
            <a:chExt cx="3377898" cy="97605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404" y="2420150"/>
              <a:ext cx="3377898" cy="9760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86112" y="1963795"/>
            <a:ext cx="3524366" cy="1678442"/>
            <a:chOff x="586112" y="1963795"/>
            <a:chExt cx="3524366" cy="167844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6112" y="1963795"/>
              <a:ext cx="3524366" cy="167844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7857" y="1879783"/>
            <a:ext cx="2446706" cy="76811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5954" y="2439087"/>
            <a:ext cx="3525363" cy="109347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5381" y="3607196"/>
            <a:ext cx="1861288" cy="74907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5259" y="4123836"/>
            <a:ext cx="1872115" cy="101476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747774" y="3580613"/>
            <a:ext cx="1451145" cy="79668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742570" y="4409743"/>
            <a:ext cx="1351105" cy="44898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71064" y="5178642"/>
            <a:ext cx="1104687" cy="74906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37591" y="5856161"/>
            <a:ext cx="1683086" cy="64709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095037" y="5210715"/>
            <a:ext cx="2164135" cy="75859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097892" y="5756473"/>
            <a:ext cx="1931651" cy="84228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849629" y="6021502"/>
            <a:ext cx="3872057" cy="478656"/>
            <a:chOff x="4849629" y="6021502"/>
            <a:chExt cx="3872057" cy="47865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49629" y="6021502"/>
              <a:ext cx="3872057" cy="47865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554506" y="6079237"/>
            <a:ext cx="2065294" cy="379881"/>
            <a:chOff x="6554506" y="6079237"/>
            <a:chExt cx="2065294" cy="37988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54506" y="6079237"/>
              <a:ext cx="2065294" cy="37988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849629" y="5404887"/>
            <a:ext cx="3872057" cy="532582"/>
            <a:chOff x="4849629" y="5404887"/>
            <a:chExt cx="3872057" cy="53258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49629" y="5404887"/>
              <a:ext cx="3872057" cy="53258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554506" y="5481238"/>
            <a:ext cx="2065294" cy="379881"/>
            <a:chOff x="6554506" y="5481238"/>
            <a:chExt cx="2065294" cy="37988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554506" y="5481238"/>
              <a:ext cx="2065294" cy="37988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849629" y="3424306"/>
            <a:ext cx="3872057" cy="1851273"/>
            <a:chOff x="4849629" y="3424306"/>
            <a:chExt cx="3872057" cy="185127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49629" y="3424306"/>
              <a:ext cx="3872057" cy="185127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051762" y="3925375"/>
            <a:ext cx="3568038" cy="1242982"/>
            <a:chOff x="5051762" y="3925375"/>
            <a:chExt cx="3568038" cy="124298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051762" y="3925375"/>
              <a:ext cx="3568038" cy="124298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877056" y="1110449"/>
            <a:ext cx="3844629" cy="2095345"/>
            <a:chOff x="4877056" y="1110449"/>
            <a:chExt cx="3844629" cy="2095345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4877056" y="1110449"/>
              <a:ext cx="3844629" cy="2095345"/>
              <a:chOff x="4877056" y="1110449"/>
              <a:chExt cx="3844629" cy="2095345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4877056" y="1110449"/>
                <a:ext cx="3844629" cy="209534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5032740" y="1523321"/>
              <a:ext cx="3478407" cy="1538161"/>
              <a:chOff x="5032740" y="1523321"/>
              <a:chExt cx="3478407" cy="1538161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5032740" y="1523321"/>
                <a:ext cx="3478407" cy="1538161"/>
              </a:xfrm>
              <a:prstGeom prst="rect">
                <a:avLst/>
              </a:prstGeom>
            </p:spPr>
          </p:pic>
        </p:grpSp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513542" y="993713"/>
            <a:ext cx="2588125" cy="820811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721455" y="1561380"/>
            <a:ext cx="3769111" cy="682796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721455" y="2066223"/>
            <a:ext cx="3722215" cy="682796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721455" y="2600885"/>
            <a:ext cx="3272082" cy="490377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845009" y="3366609"/>
            <a:ext cx="1736801" cy="820811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4989588" y="3922165"/>
            <a:ext cx="2811437" cy="1347970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4760320" y="5321043"/>
            <a:ext cx="1757887" cy="820811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6684293" y="5415827"/>
            <a:ext cx="1721954" cy="657354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4760320" y="5921262"/>
            <a:ext cx="1757887" cy="820811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6516290" y="6077904"/>
            <a:ext cx="1784834" cy="458968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487788" y="141160"/>
            <a:ext cx="3398042" cy="982347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702557" y="1166454"/>
            <a:ext cx="3427699" cy="876575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4926813" y="345470"/>
            <a:ext cx="3897777" cy="877311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8721685" y="3018270"/>
            <a:ext cx="3586931" cy="1875468"/>
            <a:chOff x="8721685" y="3018270"/>
            <a:chExt cx="3586931" cy="1875468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343704" y="3018270"/>
              <a:ext cx="2619230" cy="1875468"/>
              <a:chOff x="9343704" y="3018270"/>
              <a:chExt cx="2619230" cy="1875468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9343704" y="3018270"/>
                <a:ext cx="2619230" cy="18754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468452" y="3648912"/>
              <a:ext cx="2369734" cy="1047903"/>
              <a:chOff x="9468452" y="3648912"/>
              <a:chExt cx="2369734" cy="1047903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9468452" y="3648912"/>
                <a:ext cx="2369734" cy="1047903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646122" y="3829714"/>
              <a:ext cx="2687625" cy="524968"/>
            </a:xfrm>
            <a:prstGeom prst="rect">
              <a:avLst/>
            </a:prstGeom>
          </p:spPr>
        </p:pic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922459" y="4181276"/>
              <a:ext cx="3007854" cy="524968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681284" y="3024317"/>
              <a:ext cx="1944734" cy="820810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9878563" y="2295201"/>
            <a:ext cx="1482177" cy="867787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1396206" y="6455501"/>
            <a:ext cx="603054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0181" y="2851369"/>
            <a:ext cx="6017665" cy="11923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6206" y="6455501"/>
            <a:ext cx="603568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5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56646" y="0"/>
            <a:ext cx="8448612" cy="6838095"/>
            <a:chOff x="1856646" y="0"/>
            <a:chExt cx="8448612" cy="68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6646" y="0"/>
              <a:ext cx="8448612" cy="68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6" y="-97224"/>
            <a:ext cx="12156614" cy="6935320"/>
            <a:chOff x="2646" y="-97224"/>
            <a:chExt cx="12156614" cy="69353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6" y="-97224"/>
              <a:ext cx="12156614" cy="69353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6415" y="1776041"/>
            <a:ext cx="8898315" cy="18381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1010" y="3574626"/>
            <a:ext cx="9431663" cy="12273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96206" y="6455501"/>
            <a:ext cx="598825" cy="3931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558" y="527562"/>
            <a:ext cx="2416080" cy="6018369"/>
            <a:chOff x="2286558" y="527562"/>
            <a:chExt cx="2416080" cy="60183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558" y="527562"/>
              <a:ext cx="2416080" cy="60183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2159" y="6031090"/>
            <a:ext cx="2664878" cy="591491"/>
            <a:chOff x="2162159" y="6031090"/>
            <a:chExt cx="2664878" cy="5914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2159" y="6031090"/>
              <a:ext cx="2664878" cy="5914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1961" y="3064028"/>
            <a:ext cx="6620186" cy="10109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3931" y="2439984"/>
            <a:ext cx="2703117" cy="8580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80611" y="4108330"/>
            <a:ext cx="2807301" cy="4296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960" y="29960"/>
            <a:ext cx="2335285" cy="6954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96206" y="6455501"/>
            <a:ext cx="603225" cy="4027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960" y="29960"/>
            <a:ext cx="2335285" cy="6954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89504" y="1687376"/>
            <a:ext cx="2995601" cy="2995601"/>
            <a:chOff x="1889504" y="1687376"/>
            <a:chExt cx="2995601" cy="29956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9504" y="1687376"/>
              <a:ext cx="2995601" cy="29956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8663" y="1687376"/>
            <a:ext cx="2995601" cy="2995601"/>
            <a:chOff x="7208663" y="1687376"/>
            <a:chExt cx="2995601" cy="29956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8663" y="1687376"/>
              <a:ext cx="2995601" cy="299560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66023" y="2397004"/>
            <a:ext cx="2658560" cy="19696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85155" y="2397006"/>
            <a:ext cx="2607283" cy="20267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4134" y="4719704"/>
            <a:ext cx="3098690" cy="13598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28647" y="4868085"/>
            <a:ext cx="2896529" cy="9699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6206" y="6455501"/>
            <a:ext cx="603568" cy="4027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2023-06-07T01:20:21Z</dcterms:created>
  <dcterms:modified xsi:type="dcterms:W3CDTF">2023-06-07T01:20:21Z</dcterms:modified>
</cp:coreProperties>
</file>